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5" r:id="rId1"/>
    <p:sldMasterId id="2147483696" r:id="rId2"/>
    <p:sldMasterId id="2147483697" r:id="rId3"/>
    <p:sldMasterId id="2147483698" r:id="rId4"/>
  </p:sldMasterIdLst>
  <p:notesMasterIdLst>
    <p:notesMasterId r:id="rId49"/>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8"/>
  </p:normalViewPr>
  <p:slideViewPr>
    <p:cSldViewPr snapToGrid="0" snapToObjects="1">
      <p:cViewPr varScale="1">
        <p:scale>
          <a:sx n="113" d="100"/>
          <a:sy n="113" d="100"/>
        </p:scale>
        <p:origin x="52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34" name="Shape 234"/>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2" name="Shape 29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93" name="Shape 29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10</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99" name="Shape 299"/>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305" name="Shape 305"/>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311" name="Shape 311"/>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317" name="Shape 317"/>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323" name="Shape 323"/>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328" name="Shape 328"/>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333" name="Shape 333"/>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txBox="1">
            <a:spLocks noGrp="1"/>
          </p:cNvSpPr>
          <p:nvPr>
            <p:ph type="body" idx="1"/>
          </p:nvPr>
        </p:nvSpPr>
        <p:spPr>
          <a:xfrm>
            <a:off x="685784" y="4343395"/>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340" name="Shape 340"/>
          <p:cNvSpPr>
            <a:spLocks noGrp="1" noRot="1" noChangeAspect="1"/>
          </p:cNvSpPr>
          <p:nvPr>
            <p:ph type="sldImg" idx="2"/>
          </p:nvPr>
        </p:nvSpPr>
        <p:spPr>
          <a:xfrm>
            <a:off x="381495" y="685791"/>
            <a:ext cx="6095699"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txBox="1">
            <a:spLocks noGrp="1"/>
          </p:cNvSpPr>
          <p:nvPr>
            <p:ph type="body" idx="1"/>
          </p:nvPr>
        </p:nvSpPr>
        <p:spPr>
          <a:xfrm>
            <a:off x="685784" y="4343395"/>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347" name="Shape 347"/>
          <p:cNvSpPr>
            <a:spLocks noGrp="1" noRot="1" noChangeAspect="1"/>
          </p:cNvSpPr>
          <p:nvPr>
            <p:ph type="sldImg" idx="2"/>
          </p:nvPr>
        </p:nvSpPr>
        <p:spPr>
          <a:xfrm>
            <a:off x="381495" y="685791"/>
            <a:ext cx="6095699"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40" name="Shape 240"/>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txBox="1">
            <a:spLocks noGrp="1"/>
          </p:cNvSpPr>
          <p:nvPr>
            <p:ph type="body" idx="1"/>
          </p:nvPr>
        </p:nvSpPr>
        <p:spPr>
          <a:xfrm>
            <a:off x="685784" y="4343395"/>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354" name="Shape 354"/>
          <p:cNvSpPr>
            <a:spLocks noGrp="1" noRot="1" noChangeAspect="1"/>
          </p:cNvSpPr>
          <p:nvPr>
            <p:ph type="sldImg" idx="2"/>
          </p:nvPr>
        </p:nvSpPr>
        <p:spPr>
          <a:xfrm>
            <a:off x="381495" y="685791"/>
            <a:ext cx="6095699"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txBox="1">
            <a:spLocks noGrp="1"/>
          </p:cNvSpPr>
          <p:nvPr>
            <p:ph type="body" idx="1"/>
          </p:nvPr>
        </p:nvSpPr>
        <p:spPr>
          <a:xfrm>
            <a:off x="685784" y="4343395"/>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361" name="Shape 361"/>
          <p:cNvSpPr>
            <a:spLocks noGrp="1" noRot="1" noChangeAspect="1"/>
          </p:cNvSpPr>
          <p:nvPr>
            <p:ph type="sldImg" idx="2"/>
          </p:nvPr>
        </p:nvSpPr>
        <p:spPr>
          <a:xfrm>
            <a:off x="381495" y="685791"/>
            <a:ext cx="6095699"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Shape 367"/>
          <p:cNvSpPr txBox="1">
            <a:spLocks noGrp="1"/>
          </p:cNvSpPr>
          <p:nvPr>
            <p:ph type="body" idx="1"/>
          </p:nvPr>
        </p:nvSpPr>
        <p:spPr>
          <a:xfrm>
            <a:off x="685784" y="4343395"/>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368" name="Shape 368"/>
          <p:cNvSpPr>
            <a:spLocks noGrp="1" noRot="1" noChangeAspect="1"/>
          </p:cNvSpPr>
          <p:nvPr>
            <p:ph type="sldImg" idx="2"/>
          </p:nvPr>
        </p:nvSpPr>
        <p:spPr>
          <a:xfrm>
            <a:off x="381495" y="685791"/>
            <a:ext cx="6095699"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txBox="1">
            <a:spLocks noGrp="1"/>
          </p:cNvSpPr>
          <p:nvPr>
            <p:ph type="body" idx="1"/>
          </p:nvPr>
        </p:nvSpPr>
        <p:spPr>
          <a:xfrm>
            <a:off x="685784" y="4343395"/>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375" name="Shape 375"/>
          <p:cNvSpPr>
            <a:spLocks noGrp="1" noRot="1" noChangeAspect="1"/>
          </p:cNvSpPr>
          <p:nvPr>
            <p:ph type="sldImg" idx="2"/>
          </p:nvPr>
        </p:nvSpPr>
        <p:spPr>
          <a:xfrm>
            <a:off x="381495" y="685791"/>
            <a:ext cx="6095699"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txBox="1">
            <a:spLocks noGrp="1"/>
          </p:cNvSpPr>
          <p:nvPr>
            <p:ph type="body" idx="1"/>
          </p:nvPr>
        </p:nvSpPr>
        <p:spPr>
          <a:xfrm>
            <a:off x="685784" y="4343395"/>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380" name="Shape 380"/>
          <p:cNvSpPr>
            <a:spLocks noGrp="1" noRot="1" noChangeAspect="1"/>
          </p:cNvSpPr>
          <p:nvPr>
            <p:ph type="sldImg" idx="2"/>
          </p:nvPr>
        </p:nvSpPr>
        <p:spPr>
          <a:xfrm>
            <a:off x="381495" y="685791"/>
            <a:ext cx="6095699"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Shape 393"/>
          <p:cNvSpPr txBox="1">
            <a:spLocks noGrp="1"/>
          </p:cNvSpPr>
          <p:nvPr>
            <p:ph type="body" idx="1"/>
          </p:nvPr>
        </p:nvSpPr>
        <p:spPr>
          <a:xfrm>
            <a:off x="685784" y="4343395"/>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394" name="Shape 394"/>
          <p:cNvSpPr>
            <a:spLocks noGrp="1" noRot="1" noChangeAspect="1"/>
          </p:cNvSpPr>
          <p:nvPr>
            <p:ph type="sldImg" idx="2"/>
          </p:nvPr>
        </p:nvSpPr>
        <p:spPr>
          <a:xfrm>
            <a:off x="381495" y="685791"/>
            <a:ext cx="6095699"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Shape 400"/>
          <p:cNvSpPr txBox="1">
            <a:spLocks noGrp="1"/>
          </p:cNvSpPr>
          <p:nvPr>
            <p:ph type="body" idx="1"/>
          </p:nvPr>
        </p:nvSpPr>
        <p:spPr>
          <a:xfrm>
            <a:off x="685784" y="4343395"/>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401" name="Shape 401"/>
          <p:cNvSpPr>
            <a:spLocks noGrp="1" noRot="1" noChangeAspect="1"/>
          </p:cNvSpPr>
          <p:nvPr>
            <p:ph type="sldImg" idx="2"/>
          </p:nvPr>
        </p:nvSpPr>
        <p:spPr>
          <a:xfrm>
            <a:off x="381495" y="685791"/>
            <a:ext cx="6095699"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Shape 410"/>
          <p:cNvSpPr txBox="1">
            <a:spLocks noGrp="1"/>
          </p:cNvSpPr>
          <p:nvPr>
            <p:ph type="body" idx="1"/>
          </p:nvPr>
        </p:nvSpPr>
        <p:spPr>
          <a:xfrm>
            <a:off x="685784" y="4343395"/>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411" name="Shape 411"/>
          <p:cNvSpPr>
            <a:spLocks noGrp="1" noRot="1" noChangeAspect="1"/>
          </p:cNvSpPr>
          <p:nvPr>
            <p:ph type="sldImg" idx="2"/>
          </p:nvPr>
        </p:nvSpPr>
        <p:spPr>
          <a:xfrm>
            <a:off x="381495" y="685791"/>
            <a:ext cx="6095699"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Shape 425"/>
          <p:cNvSpPr txBox="1">
            <a:spLocks noGrp="1"/>
          </p:cNvSpPr>
          <p:nvPr>
            <p:ph type="body" idx="1"/>
          </p:nvPr>
        </p:nvSpPr>
        <p:spPr>
          <a:xfrm>
            <a:off x="685784" y="4343395"/>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426" name="Shape 426"/>
          <p:cNvSpPr>
            <a:spLocks noGrp="1" noRot="1" noChangeAspect="1"/>
          </p:cNvSpPr>
          <p:nvPr>
            <p:ph type="sldImg" idx="2"/>
          </p:nvPr>
        </p:nvSpPr>
        <p:spPr>
          <a:xfrm>
            <a:off x="381495" y="685791"/>
            <a:ext cx="6095699"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Shape 431"/>
          <p:cNvSpPr txBox="1">
            <a:spLocks noGrp="1"/>
          </p:cNvSpPr>
          <p:nvPr>
            <p:ph type="body" idx="1"/>
          </p:nvPr>
        </p:nvSpPr>
        <p:spPr>
          <a:xfrm>
            <a:off x="685784" y="4343395"/>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432" name="Shape 432"/>
          <p:cNvSpPr>
            <a:spLocks noGrp="1" noRot="1" noChangeAspect="1"/>
          </p:cNvSpPr>
          <p:nvPr>
            <p:ph type="sldImg" idx="2"/>
          </p:nvPr>
        </p:nvSpPr>
        <p:spPr>
          <a:xfrm>
            <a:off x="381495" y="685791"/>
            <a:ext cx="6095699"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46" name="Shape 246"/>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txBox="1">
            <a:spLocks noGrp="1"/>
          </p:cNvSpPr>
          <p:nvPr>
            <p:ph type="body" idx="1"/>
          </p:nvPr>
        </p:nvSpPr>
        <p:spPr>
          <a:xfrm>
            <a:off x="685784" y="4343395"/>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438" name="Shape 438"/>
          <p:cNvSpPr>
            <a:spLocks noGrp="1" noRot="1" noChangeAspect="1"/>
          </p:cNvSpPr>
          <p:nvPr>
            <p:ph type="sldImg" idx="2"/>
          </p:nvPr>
        </p:nvSpPr>
        <p:spPr>
          <a:xfrm>
            <a:off x="381495" y="685791"/>
            <a:ext cx="6095699"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Shape 442"/>
          <p:cNvSpPr txBox="1">
            <a:spLocks noGrp="1"/>
          </p:cNvSpPr>
          <p:nvPr>
            <p:ph type="body" idx="1"/>
          </p:nvPr>
        </p:nvSpPr>
        <p:spPr>
          <a:xfrm>
            <a:off x="685784" y="4343395"/>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443" name="Shape 443"/>
          <p:cNvSpPr>
            <a:spLocks noGrp="1" noRot="1" noChangeAspect="1"/>
          </p:cNvSpPr>
          <p:nvPr>
            <p:ph type="sldImg" idx="2"/>
          </p:nvPr>
        </p:nvSpPr>
        <p:spPr>
          <a:xfrm>
            <a:off x="381495" y="685791"/>
            <a:ext cx="6095699"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Shape 456"/>
          <p:cNvSpPr txBox="1">
            <a:spLocks noGrp="1"/>
          </p:cNvSpPr>
          <p:nvPr>
            <p:ph type="body" idx="1"/>
          </p:nvPr>
        </p:nvSpPr>
        <p:spPr>
          <a:xfrm>
            <a:off x="685784" y="4343395"/>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457" name="Shape 457"/>
          <p:cNvSpPr>
            <a:spLocks noGrp="1" noRot="1" noChangeAspect="1"/>
          </p:cNvSpPr>
          <p:nvPr>
            <p:ph type="sldImg" idx="2"/>
          </p:nvPr>
        </p:nvSpPr>
        <p:spPr>
          <a:xfrm>
            <a:off x="381495" y="685791"/>
            <a:ext cx="6095699"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Shape 461"/>
          <p:cNvSpPr txBox="1">
            <a:spLocks noGrp="1"/>
          </p:cNvSpPr>
          <p:nvPr>
            <p:ph type="body" idx="1"/>
          </p:nvPr>
        </p:nvSpPr>
        <p:spPr>
          <a:xfrm>
            <a:off x="685784" y="4343395"/>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462" name="Shape 462"/>
          <p:cNvSpPr>
            <a:spLocks noGrp="1" noRot="1" noChangeAspect="1"/>
          </p:cNvSpPr>
          <p:nvPr>
            <p:ph type="sldImg" idx="2"/>
          </p:nvPr>
        </p:nvSpPr>
        <p:spPr>
          <a:xfrm>
            <a:off x="381495" y="685791"/>
            <a:ext cx="6095699"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Shape 466"/>
          <p:cNvSpPr txBox="1">
            <a:spLocks noGrp="1"/>
          </p:cNvSpPr>
          <p:nvPr>
            <p:ph type="body" idx="1"/>
          </p:nvPr>
        </p:nvSpPr>
        <p:spPr>
          <a:xfrm>
            <a:off x="685784" y="4343395"/>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467" name="Shape 467"/>
          <p:cNvSpPr>
            <a:spLocks noGrp="1" noRot="1" noChangeAspect="1"/>
          </p:cNvSpPr>
          <p:nvPr>
            <p:ph type="sldImg" idx="2"/>
          </p:nvPr>
        </p:nvSpPr>
        <p:spPr>
          <a:xfrm>
            <a:off x="381495" y="685791"/>
            <a:ext cx="6095699"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Shape 471"/>
          <p:cNvSpPr txBox="1">
            <a:spLocks noGrp="1"/>
          </p:cNvSpPr>
          <p:nvPr>
            <p:ph type="body" idx="1"/>
          </p:nvPr>
        </p:nvSpPr>
        <p:spPr>
          <a:xfrm>
            <a:off x="685784" y="4343395"/>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472" name="Shape 472"/>
          <p:cNvSpPr>
            <a:spLocks noGrp="1" noRot="1" noChangeAspect="1"/>
          </p:cNvSpPr>
          <p:nvPr>
            <p:ph type="sldImg" idx="2"/>
          </p:nvPr>
        </p:nvSpPr>
        <p:spPr>
          <a:xfrm>
            <a:off x="381495" y="685791"/>
            <a:ext cx="6095699"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Shape 477"/>
          <p:cNvSpPr txBox="1">
            <a:spLocks noGrp="1"/>
          </p:cNvSpPr>
          <p:nvPr>
            <p:ph type="body" idx="1"/>
          </p:nvPr>
        </p:nvSpPr>
        <p:spPr>
          <a:xfrm>
            <a:off x="685784" y="4343395"/>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478" name="Shape 478"/>
          <p:cNvSpPr>
            <a:spLocks noGrp="1" noRot="1" noChangeAspect="1"/>
          </p:cNvSpPr>
          <p:nvPr>
            <p:ph type="sldImg" idx="2"/>
          </p:nvPr>
        </p:nvSpPr>
        <p:spPr>
          <a:xfrm>
            <a:off x="381495" y="685791"/>
            <a:ext cx="6095699"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Shape 483"/>
          <p:cNvSpPr txBox="1">
            <a:spLocks noGrp="1"/>
          </p:cNvSpPr>
          <p:nvPr>
            <p:ph type="body" idx="1"/>
          </p:nvPr>
        </p:nvSpPr>
        <p:spPr>
          <a:xfrm>
            <a:off x="685784" y="4343395"/>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484" name="Shape 484"/>
          <p:cNvSpPr>
            <a:spLocks noGrp="1" noRot="1" noChangeAspect="1"/>
          </p:cNvSpPr>
          <p:nvPr>
            <p:ph type="sldImg" idx="2"/>
          </p:nvPr>
        </p:nvSpPr>
        <p:spPr>
          <a:xfrm>
            <a:off x="381495" y="685791"/>
            <a:ext cx="6095699"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Shape 488"/>
          <p:cNvSpPr txBox="1">
            <a:spLocks noGrp="1"/>
          </p:cNvSpPr>
          <p:nvPr>
            <p:ph type="body" idx="1"/>
          </p:nvPr>
        </p:nvSpPr>
        <p:spPr>
          <a:xfrm>
            <a:off x="685784" y="4343395"/>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489" name="Shape 489"/>
          <p:cNvSpPr>
            <a:spLocks noGrp="1" noRot="1" noChangeAspect="1"/>
          </p:cNvSpPr>
          <p:nvPr>
            <p:ph type="sldImg" idx="2"/>
          </p:nvPr>
        </p:nvSpPr>
        <p:spPr>
          <a:xfrm>
            <a:off x="381495" y="685791"/>
            <a:ext cx="6095699"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Shape 498"/>
          <p:cNvSpPr txBox="1">
            <a:spLocks noGrp="1"/>
          </p:cNvSpPr>
          <p:nvPr>
            <p:ph type="body" idx="1"/>
          </p:nvPr>
        </p:nvSpPr>
        <p:spPr>
          <a:xfrm>
            <a:off x="685784" y="4343395"/>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499" name="Shape 499"/>
          <p:cNvSpPr>
            <a:spLocks noGrp="1" noRot="1" noChangeAspect="1"/>
          </p:cNvSpPr>
          <p:nvPr>
            <p:ph type="sldImg" idx="2"/>
          </p:nvPr>
        </p:nvSpPr>
        <p:spPr>
          <a:xfrm>
            <a:off x="381495" y="685791"/>
            <a:ext cx="6095699"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51" name="Shape 251"/>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Shape 505"/>
          <p:cNvSpPr txBox="1">
            <a:spLocks noGrp="1"/>
          </p:cNvSpPr>
          <p:nvPr>
            <p:ph type="body" idx="1"/>
          </p:nvPr>
        </p:nvSpPr>
        <p:spPr>
          <a:xfrm>
            <a:off x="685784" y="4343395"/>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506" name="Shape 506"/>
          <p:cNvSpPr>
            <a:spLocks noGrp="1" noRot="1" noChangeAspect="1"/>
          </p:cNvSpPr>
          <p:nvPr>
            <p:ph type="sldImg" idx="2"/>
          </p:nvPr>
        </p:nvSpPr>
        <p:spPr>
          <a:xfrm>
            <a:off x="381495" y="685791"/>
            <a:ext cx="6095699"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Shape 510"/>
          <p:cNvSpPr txBox="1">
            <a:spLocks noGrp="1"/>
          </p:cNvSpPr>
          <p:nvPr>
            <p:ph type="body" idx="1"/>
          </p:nvPr>
        </p:nvSpPr>
        <p:spPr>
          <a:xfrm>
            <a:off x="685784" y="4343395"/>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511" name="Shape 511"/>
          <p:cNvSpPr>
            <a:spLocks noGrp="1" noRot="1" noChangeAspect="1"/>
          </p:cNvSpPr>
          <p:nvPr>
            <p:ph type="sldImg" idx="2"/>
          </p:nvPr>
        </p:nvSpPr>
        <p:spPr>
          <a:xfrm>
            <a:off x="381495" y="685791"/>
            <a:ext cx="6095699"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Shape 515"/>
          <p:cNvSpPr txBox="1">
            <a:spLocks noGrp="1"/>
          </p:cNvSpPr>
          <p:nvPr>
            <p:ph type="body" idx="1"/>
          </p:nvPr>
        </p:nvSpPr>
        <p:spPr>
          <a:xfrm>
            <a:off x="685784" y="4343395"/>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516" name="Shape 516"/>
          <p:cNvSpPr>
            <a:spLocks noGrp="1" noRot="1" noChangeAspect="1"/>
          </p:cNvSpPr>
          <p:nvPr>
            <p:ph type="sldImg" idx="2"/>
          </p:nvPr>
        </p:nvSpPr>
        <p:spPr>
          <a:xfrm>
            <a:off x="381495" y="685791"/>
            <a:ext cx="6095699"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Shape 520"/>
          <p:cNvSpPr txBox="1">
            <a:spLocks noGrp="1"/>
          </p:cNvSpPr>
          <p:nvPr>
            <p:ph type="body" idx="1"/>
          </p:nvPr>
        </p:nvSpPr>
        <p:spPr>
          <a:xfrm>
            <a:off x="685784" y="4343395"/>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521" name="Shape 521"/>
          <p:cNvSpPr>
            <a:spLocks noGrp="1" noRot="1" noChangeAspect="1"/>
          </p:cNvSpPr>
          <p:nvPr>
            <p:ph type="sldImg" idx="2"/>
          </p:nvPr>
        </p:nvSpPr>
        <p:spPr>
          <a:xfrm>
            <a:off x="381495" y="685791"/>
            <a:ext cx="6095699"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Shape 531"/>
          <p:cNvSpPr txBox="1">
            <a:spLocks noGrp="1"/>
          </p:cNvSpPr>
          <p:nvPr>
            <p:ph type="body" idx="1"/>
          </p:nvPr>
        </p:nvSpPr>
        <p:spPr>
          <a:xfrm>
            <a:off x="685784" y="4343395"/>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532" name="Shape 532"/>
          <p:cNvSpPr>
            <a:spLocks noGrp="1" noRot="1" noChangeAspect="1"/>
          </p:cNvSpPr>
          <p:nvPr>
            <p:ph type="sldImg" idx="2"/>
          </p:nvPr>
        </p:nvSpPr>
        <p:spPr>
          <a:xfrm>
            <a:off x="381495" y="685791"/>
            <a:ext cx="6095699"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7" name="Shape 25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58" name="Shape 25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5</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4" name="Shape 26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65" name="Shape 26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6</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1" name="Shape 271"/>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72" name="Shape 272"/>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7</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8" name="Shape 27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79" name="Shape 27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8</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5" name="Shape 28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86" name="Shape 28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9</a:t>
            </a:fld>
            <a:endParaRPr lang="en-US"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1524000" y="1122362"/>
            <a:ext cx="9144000"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1524000" y="3602037"/>
            <a:ext cx="9144000" cy="1655761"/>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rot="5400000">
            <a:off x="3920331" y="-1256505"/>
            <a:ext cx="4351338" cy="10515599"/>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7133431" y="1956594"/>
            <a:ext cx="5811838" cy="2628899"/>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rot="5400000">
            <a:off x="1799431" y="-596105"/>
            <a:ext cx="5811838" cy="7734299"/>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Shape 87"/>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Slide">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609562" y="273352"/>
            <a:ext cx="10972200" cy="1144800"/>
          </a:xfrm>
          <a:prstGeom prst="rect">
            <a:avLst/>
          </a:prstGeom>
          <a:noFill/>
          <a:ln>
            <a:noFill/>
          </a:ln>
        </p:spPr>
        <p:txBody>
          <a:bodyPr lIns="91425" tIns="91425" rIns="91425" bIns="91425" anchor="ctr" anchorCtr="0"/>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90" name="Shape 90"/>
          <p:cNvSpPr txBox="1">
            <a:spLocks noGrp="1"/>
          </p:cNvSpPr>
          <p:nvPr>
            <p:ph type="subTitle" idx="1"/>
          </p:nvPr>
        </p:nvSpPr>
        <p:spPr>
          <a:xfrm>
            <a:off x="609562" y="1604514"/>
            <a:ext cx="10972200" cy="3977400"/>
          </a:xfrm>
          <a:prstGeom prst="rect">
            <a:avLst/>
          </a:prstGeom>
          <a:noFill/>
          <a:ln>
            <a:noFill/>
          </a:ln>
        </p:spPr>
        <p:txBody>
          <a:bodyPr lIns="91425" tIns="91425" rIns="91425" bIns="91425" anchor="ctr"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609562" y="273352"/>
            <a:ext cx="10972200" cy="1144800"/>
          </a:xfrm>
          <a:prstGeom prst="rect">
            <a:avLst/>
          </a:prstGeom>
          <a:noFill/>
          <a:ln>
            <a:noFill/>
          </a:ln>
        </p:spPr>
        <p:txBody>
          <a:bodyPr lIns="91425" tIns="91425" rIns="91425" bIns="91425" anchor="ctr" anchorCtr="0"/>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93" name="Shape 93"/>
          <p:cNvSpPr txBox="1">
            <a:spLocks noGrp="1"/>
          </p:cNvSpPr>
          <p:nvPr>
            <p:ph type="body" idx="1"/>
          </p:nvPr>
        </p:nvSpPr>
        <p:spPr>
          <a:xfrm>
            <a:off x="609562" y="1604514"/>
            <a:ext cx="10972200" cy="39774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itle, 2 Content">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609562" y="273352"/>
            <a:ext cx="10972200" cy="1144800"/>
          </a:xfrm>
          <a:prstGeom prst="rect">
            <a:avLst/>
          </a:prstGeom>
          <a:noFill/>
          <a:ln>
            <a:noFill/>
          </a:ln>
        </p:spPr>
        <p:txBody>
          <a:bodyPr lIns="91425" tIns="91425" rIns="91425" bIns="91425" anchor="ctr" anchorCtr="0"/>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96" name="Shape 96"/>
          <p:cNvSpPr txBox="1">
            <a:spLocks noGrp="1"/>
          </p:cNvSpPr>
          <p:nvPr>
            <p:ph type="body" idx="1"/>
          </p:nvPr>
        </p:nvSpPr>
        <p:spPr>
          <a:xfrm>
            <a:off x="609562" y="1604514"/>
            <a:ext cx="5354100" cy="39774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97" name="Shape 97"/>
          <p:cNvSpPr txBox="1">
            <a:spLocks noGrp="1"/>
          </p:cNvSpPr>
          <p:nvPr>
            <p:ph type="body" idx="2"/>
          </p:nvPr>
        </p:nvSpPr>
        <p:spPr>
          <a:xfrm>
            <a:off x="6231902" y="1604514"/>
            <a:ext cx="5354100" cy="39774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609562" y="273352"/>
            <a:ext cx="10972200" cy="1144800"/>
          </a:xfrm>
          <a:prstGeom prst="rect">
            <a:avLst/>
          </a:prstGeom>
          <a:noFill/>
          <a:ln>
            <a:noFill/>
          </a:ln>
        </p:spPr>
        <p:txBody>
          <a:bodyPr lIns="91425" tIns="91425" rIns="91425" bIns="91425" anchor="ctr" anchorCtr="0"/>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Centered Text">
    <p:spTree>
      <p:nvGrpSpPr>
        <p:cNvPr id="1" name="Shape 100"/>
        <p:cNvGrpSpPr/>
        <p:nvPr/>
      </p:nvGrpSpPr>
      <p:grpSpPr>
        <a:xfrm>
          <a:off x="0" y="0"/>
          <a:ext cx="0" cy="0"/>
          <a:chOff x="0" y="0"/>
          <a:chExt cx="0" cy="0"/>
        </a:xfrm>
      </p:grpSpPr>
      <p:sp>
        <p:nvSpPr>
          <p:cNvPr id="101" name="Shape 101"/>
          <p:cNvSpPr txBox="1">
            <a:spLocks noGrp="1"/>
          </p:cNvSpPr>
          <p:nvPr>
            <p:ph type="subTitle" idx="1"/>
          </p:nvPr>
        </p:nvSpPr>
        <p:spPr>
          <a:xfrm>
            <a:off x="609562" y="273352"/>
            <a:ext cx="10972200" cy="5307300"/>
          </a:xfrm>
          <a:prstGeom prst="rect">
            <a:avLst/>
          </a:prstGeom>
          <a:noFill/>
          <a:ln>
            <a:noFill/>
          </a:ln>
        </p:spPr>
        <p:txBody>
          <a:bodyPr lIns="91425" tIns="91425" rIns="91425" bIns="91425" anchor="ctr"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609562" y="273352"/>
            <a:ext cx="10972200" cy="1144800"/>
          </a:xfrm>
          <a:prstGeom prst="rect">
            <a:avLst/>
          </a:prstGeom>
          <a:noFill/>
          <a:ln>
            <a:noFill/>
          </a:ln>
        </p:spPr>
        <p:txBody>
          <a:bodyPr lIns="91425" tIns="91425" rIns="91425" bIns="91425" anchor="ctr" anchorCtr="0"/>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104" name="Shape 104"/>
          <p:cNvSpPr txBox="1">
            <a:spLocks noGrp="1"/>
          </p:cNvSpPr>
          <p:nvPr>
            <p:ph type="body" idx="1"/>
          </p:nvPr>
        </p:nvSpPr>
        <p:spPr>
          <a:xfrm>
            <a:off x="609562" y="1604514"/>
            <a:ext cx="5354100" cy="18969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105" name="Shape 105"/>
          <p:cNvSpPr txBox="1">
            <a:spLocks noGrp="1"/>
          </p:cNvSpPr>
          <p:nvPr>
            <p:ph type="body" idx="2"/>
          </p:nvPr>
        </p:nvSpPr>
        <p:spPr>
          <a:xfrm>
            <a:off x="609562" y="3681924"/>
            <a:ext cx="5354100" cy="18969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106" name="Shape 106"/>
          <p:cNvSpPr txBox="1">
            <a:spLocks noGrp="1"/>
          </p:cNvSpPr>
          <p:nvPr>
            <p:ph type="body" idx="3"/>
          </p:nvPr>
        </p:nvSpPr>
        <p:spPr>
          <a:xfrm>
            <a:off x="6231902" y="1604514"/>
            <a:ext cx="5354100" cy="39774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609562" y="273352"/>
            <a:ext cx="10972200" cy="1144800"/>
          </a:xfrm>
          <a:prstGeom prst="rect">
            <a:avLst/>
          </a:prstGeom>
          <a:noFill/>
          <a:ln>
            <a:noFill/>
          </a:ln>
        </p:spPr>
        <p:txBody>
          <a:bodyPr lIns="91425" tIns="91425" rIns="91425" bIns="91425" anchor="ctr" anchorCtr="0"/>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109" name="Shape 109"/>
          <p:cNvSpPr txBox="1">
            <a:spLocks noGrp="1"/>
          </p:cNvSpPr>
          <p:nvPr>
            <p:ph type="body" idx="1"/>
          </p:nvPr>
        </p:nvSpPr>
        <p:spPr>
          <a:xfrm>
            <a:off x="609562" y="1604514"/>
            <a:ext cx="5354100" cy="39774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110" name="Shape 110"/>
          <p:cNvSpPr txBox="1">
            <a:spLocks noGrp="1"/>
          </p:cNvSpPr>
          <p:nvPr>
            <p:ph type="body" idx="2"/>
          </p:nvPr>
        </p:nvSpPr>
        <p:spPr>
          <a:xfrm>
            <a:off x="6231902" y="1604514"/>
            <a:ext cx="5354100" cy="18969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111" name="Shape 111"/>
          <p:cNvSpPr txBox="1">
            <a:spLocks noGrp="1"/>
          </p:cNvSpPr>
          <p:nvPr>
            <p:ph type="body" idx="3"/>
          </p:nvPr>
        </p:nvSpPr>
        <p:spPr>
          <a:xfrm>
            <a:off x="6231902" y="3681924"/>
            <a:ext cx="5354100" cy="18969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OverTx">
  <p:cSld name="Title, 2 Content over Content">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609562" y="273352"/>
            <a:ext cx="10972200" cy="1144800"/>
          </a:xfrm>
          <a:prstGeom prst="rect">
            <a:avLst/>
          </a:prstGeom>
          <a:noFill/>
          <a:ln>
            <a:noFill/>
          </a:ln>
        </p:spPr>
        <p:txBody>
          <a:bodyPr lIns="91425" tIns="91425" rIns="91425" bIns="91425" anchor="ctr" anchorCtr="0"/>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114" name="Shape 114"/>
          <p:cNvSpPr txBox="1">
            <a:spLocks noGrp="1"/>
          </p:cNvSpPr>
          <p:nvPr>
            <p:ph type="body" idx="1"/>
          </p:nvPr>
        </p:nvSpPr>
        <p:spPr>
          <a:xfrm>
            <a:off x="609562" y="1604514"/>
            <a:ext cx="5354100" cy="18969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115" name="Shape 115"/>
          <p:cNvSpPr txBox="1">
            <a:spLocks noGrp="1"/>
          </p:cNvSpPr>
          <p:nvPr>
            <p:ph type="body" idx="2"/>
          </p:nvPr>
        </p:nvSpPr>
        <p:spPr>
          <a:xfrm>
            <a:off x="6231902" y="1604514"/>
            <a:ext cx="5354100" cy="18969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116" name="Shape 116"/>
          <p:cNvSpPr txBox="1">
            <a:spLocks noGrp="1"/>
          </p:cNvSpPr>
          <p:nvPr>
            <p:ph type="body" idx="3"/>
          </p:nvPr>
        </p:nvSpPr>
        <p:spPr>
          <a:xfrm>
            <a:off x="609562" y="3681924"/>
            <a:ext cx="10972200" cy="18969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verTx">
  <p:cSld name="Title, Content over Content">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609562" y="273352"/>
            <a:ext cx="10972200" cy="1144800"/>
          </a:xfrm>
          <a:prstGeom prst="rect">
            <a:avLst/>
          </a:prstGeom>
          <a:noFill/>
          <a:ln>
            <a:noFill/>
          </a:ln>
        </p:spPr>
        <p:txBody>
          <a:bodyPr lIns="91425" tIns="91425" rIns="91425" bIns="91425" anchor="ctr" anchorCtr="0"/>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119" name="Shape 119"/>
          <p:cNvSpPr txBox="1">
            <a:spLocks noGrp="1"/>
          </p:cNvSpPr>
          <p:nvPr>
            <p:ph type="body" idx="1"/>
          </p:nvPr>
        </p:nvSpPr>
        <p:spPr>
          <a:xfrm>
            <a:off x="609562" y="1604514"/>
            <a:ext cx="10972200" cy="18969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120" name="Shape 120"/>
          <p:cNvSpPr txBox="1">
            <a:spLocks noGrp="1"/>
          </p:cNvSpPr>
          <p:nvPr>
            <p:ph type="body" idx="2"/>
          </p:nvPr>
        </p:nvSpPr>
        <p:spPr>
          <a:xfrm>
            <a:off x="609562" y="3681924"/>
            <a:ext cx="10972200" cy="18969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cSld name="Title, 4 Content">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609562" y="273352"/>
            <a:ext cx="10972200" cy="1144800"/>
          </a:xfrm>
          <a:prstGeom prst="rect">
            <a:avLst/>
          </a:prstGeom>
          <a:noFill/>
          <a:ln>
            <a:noFill/>
          </a:ln>
        </p:spPr>
        <p:txBody>
          <a:bodyPr lIns="91425" tIns="91425" rIns="91425" bIns="91425" anchor="ctr" anchorCtr="0"/>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123" name="Shape 123"/>
          <p:cNvSpPr txBox="1">
            <a:spLocks noGrp="1"/>
          </p:cNvSpPr>
          <p:nvPr>
            <p:ph type="body" idx="1"/>
          </p:nvPr>
        </p:nvSpPr>
        <p:spPr>
          <a:xfrm>
            <a:off x="609562" y="1604514"/>
            <a:ext cx="5354100" cy="18969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124" name="Shape 124"/>
          <p:cNvSpPr txBox="1">
            <a:spLocks noGrp="1"/>
          </p:cNvSpPr>
          <p:nvPr>
            <p:ph type="body" idx="2"/>
          </p:nvPr>
        </p:nvSpPr>
        <p:spPr>
          <a:xfrm>
            <a:off x="6231902" y="1604514"/>
            <a:ext cx="5354100" cy="18969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125" name="Shape 125"/>
          <p:cNvSpPr txBox="1">
            <a:spLocks noGrp="1"/>
          </p:cNvSpPr>
          <p:nvPr>
            <p:ph type="body" idx="3"/>
          </p:nvPr>
        </p:nvSpPr>
        <p:spPr>
          <a:xfrm>
            <a:off x="6231902" y="3681924"/>
            <a:ext cx="5354100" cy="18969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126" name="Shape 126"/>
          <p:cNvSpPr txBox="1">
            <a:spLocks noGrp="1"/>
          </p:cNvSpPr>
          <p:nvPr>
            <p:ph type="body" idx="4"/>
          </p:nvPr>
        </p:nvSpPr>
        <p:spPr>
          <a:xfrm>
            <a:off x="609562" y="3681924"/>
            <a:ext cx="5354100" cy="18969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itle, 6 Content">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609562" y="273352"/>
            <a:ext cx="10972200" cy="1144800"/>
          </a:xfrm>
          <a:prstGeom prst="rect">
            <a:avLst/>
          </a:prstGeom>
          <a:noFill/>
          <a:ln>
            <a:noFill/>
          </a:ln>
        </p:spPr>
        <p:txBody>
          <a:bodyPr lIns="91425" tIns="91425" rIns="91425" bIns="91425" anchor="ctr" anchorCtr="0"/>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129" name="Shape 129"/>
          <p:cNvSpPr txBox="1">
            <a:spLocks noGrp="1"/>
          </p:cNvSpPr>
          <p:nvPr>
            <p:ph type="body" idx="1"/>
          </p:nvPr>
        </p:nvSpPr>
        <p:spPr>
          <a:xfrm>
            <a:off x="609562" y="1604514"/>
            <a:ext cx="10972200" cy="39774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130" name="Shape 130"/>
          <p:cNvSpPr txBox="1">
            <a:spLocks noGrp="1"/>
          </p:cNvSpPr>
          <p:nvPr>
            <p:ph type="body" idx="2"/>
          </p:nvPr>
        </p:nvSpPr>
        <p:spPr>
          <a:xfrm>
            <a:off x="609562" y="1604514"/>
            <a:ext cx="10972200" cy="39774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pic>
        <p:nvPicPr>
          <p:cNvPr id="131" name="Shape 131"/>
          <p:cNvPicPr preferRelativeResize="0"/>
          <p:nvPr/>
        </p:nvPicPr>
        <p:blipFill rotWithShape="1">
          <a:blip r:embed="rId2">
            <a:alphaModFix/>
          </a:blip>
          <a:srcRect/>
          <a:stretch/>
        </p:blipFill>
        <p:spPr>
          <a:xfrm>
            <a:off x="2772637" y="1604514"/>
            <a:ext cx="6645600" cy="3977400"/>
          </a:xfrm>
          <a:prstGeom prst="rect">
            <a:avLst/>
          </a:prstGeom>
          <a:noFill/>
          <a:ln>
            <a:noFill/>
          </a:ln>
        </p:spPr>
      </p:pic>
      <p:pic>
        <p:nvPicPr>
          <p:cNvPr id="132" name="Shape 132"/>
          <p:cNvPicPr preferRelativeResize="0"/>
          <p:nvPr/>
        </p:nvPicPr>
        <p:blipFill rotWithShape="1">
          <a:blip r:embed="rId2">
            <a:alphaModFix/>
          </a:blip>
          <a:srcRect/>
          <a:stretch/>
        </p:blipFill>
        <p:spPr>
          <a:xfrm>
            <a:off x="2772637" y="1604514"/>
            <a:ext cx="6645600" cy="397740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Title, 2 Content">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609562" y="273352"/>
            <a:ext cx="10972200" cy="1144800"/>
          </a:xfrm>
          <a:prstGeom prst="rect">
            <a:avLst/>
          </a:prstGeom>
          <a:noFill/>
          <a:ln>
            <a:noFill/>
          </a:ln>
        </p:spPr>
        <p:txBody>
          <a:bodyPr lIns="91425" tIns="91425" rIns="91425" bIns="91425" anchor="ctr" anchorCtr="0"/>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139" name="Shape 139"/>
          <p:cNvSpPr txBox="1">
            <a:spLocks noGrp="1"/>
          </p:cNvSpPr>
          <p:nvPr>
            <p:ph type="body" idx="1"/>
          </p:nvPr>
        </p:nvSpPr>
        <p:spPr>
          <a:xfrm>
            <a:off x="609562" y="1604514"/>
            <a:ext cx="5354100" cy="39774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140" name="Shape 140"/>
          <p:cNvSpPr txBox="1">
            <a:spLocks noGrp="1"/>
          </p:cNvSpPr>
          <p:nvPr>
            <p:ph type="body" idx="2"/>
          </p:nvPr>
        </p:nvSpPr>
        <p:spPr>
          <a:xfrm>
            <a:off x="6231902" y="1604514"/>
            <a:ext cx="5354100" cy="39774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Shape 141"/>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le Slide">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609562" y="273352"/>
            <a:ext cx="10972200" cy="1144800"/>
          </a:xfrm>
          <a:prstGeom prst="rect">
            <a:avLst/>
          </a:prstGeom>
          <a:noFill/>
          <a:ln>
            <a:noFill/>
          </a:ln>
        </p:spPr>
        <p:txBody>
          <a:bodyPr lIns="91425" tIns="91425" rIns="91425" bIns="91425" anchor="ctr" anchorCtr="0"/>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144" name="Shape 144"/>
          <p:cNvSpPr txBox="1">
            <a:spLocks noGrp="1"/>
          </p:cNvSpPr>
          <p:nvPr>
            <p:ph type="subTitle" idx="1"/>
          </p:nvPr>
        </p:nvSpPr>
        <p:spPr>
          <a:xfrm>
            <a:off x="609562" y="1604514"/>
            <a:ext cx="10972200" cy="3977400"/>
          </a:xfrm>
          <a:prstGeom prst="rect">
            <a:avLst/>
          </a:prstGeom>
          <a:noFill/>
          <a:ln>
            <a:noFill/>
          </a:ln>
        </p:spPr>
        <p:txBody>
          <a:bodyPr lIns="91425" tIns="91425" rIns="91425" bIns="91425" anchor="ctr"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609562" y="273352"/>
            <a:ext cx="10972200" cy="1144800"/>
          </a:xfrm>
          <a:prstGeom prst="rect">
            <a:avLst/>
          </a:prstGeom>
          <a:noFill/>
          <a:ln>
            <a:noFill/>
          </a:ln>
        </p:spPr>
        <p:txBody>
          <a:bodyPr lIns="91425" tIns="91425" rIns="91425" bIns="91425" anchor="ctr" anchorCtr="0"/>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147" name="Shape 147"/>
          <p:cNvSpPr txBox="1">
            <a:spLocks noGrp="1"/>
          </p:cNvSpPr>
          <p:nvPr>
            <p:ph type="body" idx="1"/>
          </p:nvPr>
        </p:nvSpPr>
        <p:spPr>
          <a:xfrm>
            <a:off x="609562" y="1604514"/>
            <a:ext cx="10972200" cy="39774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609562" y="273352"/>
            <a:ext cx="10972200" cy="1144800"/>
          </a:xfrm>
          <a:prstGeom prst="rect">
            <a:avLst/>
          </a:prstGeom>
          <a:noFill/>
          <a:ln>
            <a:noFill/>
          </a:ln>
        </p:spPr>
        <p:txBody>
          <a:bodyPr lIns="91425" tIns="91425" rIns="91425" bIns="91425" anchor="ctr" anchorCtr="0"/>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cSld name="Centered Text">
    <p:spTree>
      <p:nvGrpSpPr>
        <p:cNvPr id="1" name="Shape 150"/>
        <p:cNvGrpSpPr/>
        <p:nvPr/>
      </p:nvGrpSpPr>
      <p:grpSpPr>
        <a:xfrm>
          <a:off x="0" y="0"/>
          <a:ext cx="0" cy="0"/>
          <a:chOff x="0" y="0"/>
          <a:chExt cx="0" cy="0"/>
        </a:xfrm>
      </p:grpSpPr>
      <p:sp>
        <p:nvSpPr>
          <p:cNvPr id="151" name="Shape 151"/>
          <p:cNvSpPr txBox="1">
            <a:spLocks noGrp="1"/>
          </p:cNvSpPr>
          <p:nvPr>
            <p:ph type="subTitle" idx="1"/>
          </p:nvPr>
        </p:nvSpPr>
        <p:spPr>
          <a:xfrm>
            <a:off x="609562" y="273352"/>
            <a:ext cx="10972200" cy="5307300"/>
          </a:xfrm>
          <a:prstGeom prst="rect">
            <a:avLst/>
          </a:prstGeom>
          <a:noFill/>
          <a:ln>
            <a:noFill/>
          </a:ln>
        </p:spPr>
        <p:txBody>
          <a:bodyPr lIns="91425" tIns="91425" rIns="91425" bIns="91425" anchor="ctr"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7"/>
        <p:cNvGrpSpPr/>
        <p:nvPr/>
      </p:nvGrpSpPr>
      <p:grpSpPr>
        <a:xfrm>
          <a:off x="0" y="0"/>
          <a:ext cx="0" cy="0"/>
          <a:chOff x="0" y="0"/>
          <a:chExt cx="0" cy="0"/>
        </a:xfrm>
      </p:grpSpPr>
      <p:sp>
        <p:nvSpPr>
          <p:cNvPr id="28" name="Shape 28"/>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609562" y="273352"/>
            <a:ext cx="10972200" cy="1144800"/>
          </a:xfrm>
          <a:prstGeom prst="rect">
            <a:avLst/>
          </a:prstGeom>
          <a:noFill/>
          <a:ln>
            <a:noFill/>
          </a:ln>
        </p:spPr>
        <p:txBody>
          <a:bodyPr lIns="91425" tIns="91425" rIns="91425" bIns="91425" anchor="ctr" anchorCtr="0"/>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154" name="Shape 154"/>
          <p:cNvSpPr txBox="1">
            <a:spLocks noGrp="1"/>
          </p:cNvSpPr>
          <p:nvPr>
            <p:ph type="body" idx="1"/>
          </p:nvPr>
        </p:nvSpPr>
        <p:spPr>
          <a:xfrm>
            <a:off x="609562" y="1604514"/>
            <a:ext cx="5354100" cy="18969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155" name="Shape 155"/>
          <p:cNvSpPr txBox="1">
            <a:spLocks noGrp="1"/>
          </p:cNvSpPr>
          <p:nvPr>
            <p:ph type="body" idx="2"/>
          </p:nvPr>
        </p:nvSpPr>
        <p:spPr>
          <a:xfrm>
            <a:off x="609562" y="3681924"/>
            <a:ext cx="5354100" cy="18969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156" name="Shape 156"/>
          <p:cNvSpPr txBox="1">
            <a:spLocks noGrp="1"/>
          </p:cNvSpPr>
          <p:nvPr>
            <p:ph type="body" idx="3"/>
          </p:nvPr>
        </p:nvSpPr>
        <p:spPr>
          <a:xfrm>
            <a:off x="6231902" y="1604514"/>
            <a:ext cx="5354100" cy="39774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609562" y="273352"/>
            <a:ext cx="10972200" cy="1144800"/>
          </a:xfrm>
          <a:prstGeom prst="rect">
            <a:avLst/>
          </a:prstGeom>
          <a:noFill/>
          <a:ln>
            <a:noFill/>
          </a:ln>
        </p:spPr>
        <p:txBody>
          <a:bodyPr lIns="91425" tIns="91425" rIns="91425" bIns="91425" anchor="ctr" anchorCtr="0"/>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159" name="Shape 159"/>
          <p:cNvSpPr txBox="1">
            <a:spLocks noGrp="1"/>
          </p:cNvSpPr>
          <p:nvPr>
            <p:ph type="body" idx="1"/>
          </p:nvPr>
        </p:nvSpPr>
        <p:spPr>
          <a:xfrm>
            <a:off x="609562" y="1604514"/>
            <a:ext cx="5354100" cy="39774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160" name="Shape 160"/>
          <p:cNvSpPr txBox="1">
            <a:spLocks noGrp="1"/>
          </p:cNvSpPr>
          <p:nvPr>
            <p:ph type="body" idx="2"/>
          </p:nvPr>
        </p:nvSpPr>
        <p:spPr>
          <a:xfrm>
            <a:off x="6231902" y="1604514"/>
            <a:ext cx="5354100" cy="18969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161" name="Shape 161"/>
          <p:cNvSpPr txBox="1">
            <a:spLocks noGrp="1"/>
          </p:cNvSpPr>
          <p:nvPr>
            <p:ph type="body" idx="3"/>
          </p:nvPr>
        </p:nvSpPr>
        <p:spPr>
          <a:xfrm>
            <a:off x="6231902" y="3681924"/>
            <a:ext cx="5354100" cy="18969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OverTx">
  <p:cSld name="Title, 2 Content over Content">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609562" y="273352"/>
            <a:ext cx="10972200" cy="1144800"/>
          </a:xfrm>
          <a:prstGeom prst="rect">
            <a:avLst/>
          </a:prstGeom>
          <a:noFill/>
          <a:ln>
            <a:noFill/>
          </a:ln>
        </p:spPr>
        <p:txBody>
          <a:bodyPr lIns="91425" tIns="91425" rIns="91425" bIns="91425" anchor="ctr" anchorCtr="0"/>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164" name="Shape 164"/>
          <p:cNvSpPr txBox="1">
            <a:spLocks noGrp="1"/>
          </p:cNvSpPr>
          <p:nvPr>
            <p:ph type="body" idx="1"/>
          </p:nvPr>
        </p:nvSpPr>
        <p:spPr>
          <a:xfrm>
            <a:off x="609562" y="1604514"/>
            <a:ext cx="5354100" cy="18969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165" name="Shape 165"/>
          <p:cNvSpPr txBox="1">
            <a:spLocks noGrp="1"/>
          </p:cNvSpPr>
          <p:nvPr>
            <p:ph type="body" idx="2"/>
          </p:nvPr>
        </p:nvSpPr>
        <p:spPr>
          <a:xfrm>
            <a:off x="6231902" y="1604514"/>
            <a:ext cx="5354100" cy="18969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166" name="Shape 166"/>
          <p:cNvSpPr txBox="1">
            <a:spLocks noGrp="1"/>
          </p:cNvSpPr>
          <p:nvPr>
            <p:ph type="body" idx="3"/>
          </p:nvPr>
        </p:nvSpPr>
        <p:spPr>
          <a:xfrm>
            <a:off x="609562" y="3681924"/>
            <a:ext cx="10972200" cy="18969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OverTx">
  <p:cSld name="Title, Content over Content">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609562" y="273352"/>
            <a:ext cx="10972200" cy="1144800"/>
          </a:xfrm>
          <a:prstGeom prst="rect">
            <a:avLst/>
          </a:prstGeom>
          <a:noFill/>
          <a:ln>
            <a:noFill/>
          </a:ln>
        </p:spPr>
        <p:txBody>
          <a:bodyPr lIns="91425" tIns="91425" rIns="91425" bIns="91425" anchor="ctr" anchorCtr="0"/>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169" name="Shape 169"/>
          <p:cNvSpPr txBox="1">
            <a:spLocks noGrp="1"/>
          </p:cNvSpPr>
          <p:nvPr>
            <p:ph type="body" idx="1"/>
          </p:nvPr>
        </p:nvSpPr>
        <p:spPr>
          <a:xfrm>
            <a:off x="609562" y="1604514"/>
            <a:ext cx="10972200" cy="18969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170" name="Shape 170"/>
          <p:cNvSpPr txBox="1">
            <a:spLocks noGrp="1"/>
          </p:cNvSpPr>
          <p:nvPr>
            <p:ph type="body" idx="2"/>
          </p:nvPr>
        </p:nvSpPr>
        <p:spPr>
          <a:xfrm>
            <a:off x="609562" y="3681924"/>
            <a:ext cx="10972200" cy="18969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fourObj">
  <p:cSld name="Title, 4 Content">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609562" y="273352"/>
            <a:ext cx="10972200" cy="1144800"/>
          </a:xfrm>
          <a:prstGeom prst="rect">
            <a:avLst/>
          </a:prstGeom>
          <a:noFill/>
          <a:ln>
            <a:noFill/>
          </a:ln>
        </p:spPr>
        <p:txBody>
          <a:bodyPr lIns="91425" tIns="91425" rIns="91425" bIns="91425" anchor="ctr" anchorCtr="0"/>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173" name="Shape 173"/>
          <p:cNvSpPr txBox="1">
            <a:spLocks noGrp="1"/>
          </p:cNvSpPr>
          <p:nvPr>
            <p:ph type="body" idx="1"/>
          </p:nvPr>
        </p:nvSpPr>
        <p:spPr>
          <a:xfrm>
            <a:off x="609562" y="1604514"/>
            <a:ext cx="5354100" cy="18969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174" name="Shape 174"/>
          <p:cNvSpPr txBox="1">
            <a:spLocks noGrp="1"/>
          </p:cNvSpPr>
          <p:nvPr>
            <p:ph type="body" idx="2"/>
          </p:nvPr>
        </p:nvSpPr>
        <p:spPr>
          <a:xfrm>
            <a:off x="6231902" y="1604514"/>
            <a:ext cx="5354100" cy="18969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175" name="Shape 175"/>
          <p:cNvSpPr txBox="1">
            <a:spLocks noGrp="1"/>
          </p:cNvSpPr>
          <p:nvPr>
            <p:ph type="body" idx="3"/>
          </p:nvPr>
        </p:nvSpPr>
        <p:spPr>
          <a:xfrm>
            <a:off x="6231902" y="3681924"/>
            <a:ext cx="5354100" cy="18969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176" name="Shape 176"/>
          <p:cNvSpPr txBox="1">
            <a:spLocks noGrp="1"/>
          </p:cNvSpPr>
          <p:nvPr>
            <p:ph type="body" idx="4"/>
          </p:nvPr>
        </p:nvSpPr>
        <p:spPr>
          <a:xfrm>
            <a:off x="609562" y="3681924"/>
            <a:ext cx="5354100" cy="18969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Title, 6 Content">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609562" y="273352"/>
            <a:ext cx="10972200" cy="1144800"/>
          </a:xfrm>
          <a:prstGeom prst="rect">
            <a:avLst/>
          </a:prstGeom>
          <a:noFill/>
          <a:ln>
            <a:noFill/>
          </a:ln>
        </p:spPr>
        <p:txBody>
          <a:bodyPr lIns="91425" tIns="91425" rIns="91425" bIns="91425" anchor="ctr" anchorCtr="0"/>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179" name="Shape 179"/>
          <p:cNvSpPr txBox="1">
            <a:spLocks noGrp="1"/>
          </p:cNvSpPr>
          <p:nvPr>
            <p:ph type="body" idx="1"/>
          </p:nvPr>
        </p:nvSpPr>
        <p:spPr>
          <a:xfrm>
            <a:off x="609562" y="1604514"/>
            <a:ext cx="10972200" cy="39774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180" name="Shape 180"/>
          <p:cNvSpPr txBox="1">
            <a:spLocks noGrp="1"/>
          </p:cNvSpPr>
          <p:nvPr>
            <p:ph type="body" idx="2"/>
          </p:nvPr>
        </p:nvSpPr>
        <p:spPr>
          <a:xfrm>
            <a:off x="609562" y="1604514"/>
            <a:ext cx="10972200" cy="39774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pic>
        <p:nvPicPr>
          <p:cNvPr id="181" name="Shape 181"/>
          <p:cNvPicPr preferRelativeResize="0"/>
          <p:nvPr/>
        </p:nvPicPr>
        <p:blipFill rotWithShape="1">
          <a:blip r:embed="rId2">
            <a:alphaModFix/>
          </a:blip>
          <a:srcRect/>
          <a:stretch/>
        </p:blipFill>
        <p:spPr>
          <a:xfrm>
            <a:off x="2772637" y="1604514"/>
            <a:ext cx="6645600" cy="3977400"/>
          </a:xfrm>
          <a:prstGeom prst="rect">
            <a:avLst/>
          </a:prstGeom>
          <a:noFill/>
          <a:ln>
            <a:noFill/>
          </a:ln>
        </p:spPr>
      </p:pic>
      <p:pic>
        <p:nvPicPr>
          <p:cNvPr id="182" name="Shape 182"/>
          <p:cNvPicPr preferRelativeResize="0"/>
          <p:nvPr/>
        </p:nvPicPr>
        <p:blipFill rotWithShape="1">
          <a:blip r:embed="rId2">
            <a:alphaModFix/>
          </a:blip>
          <a:srcRect/>
          <a:stretch/>
        </p:blipFill>
        <p:spPr>
          <a:xfrm>
            <a:off x="2772637" y="1604514"/>
            <a:ext cx="6645600" cy="397740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Shape 186"/>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Title Slide">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609562" y="273352"/>
            <a:ext cx="10972200" cy="1144800"/>
          </a:xfrm>
          <a:prstGeom prst="rect">
            <a:avLst/>
          </a:prstGeom>
          <a:noFill/>
          <a:ln>
            <a:noFill/>
          </a:ln>
        </p:spPr>
        <p:txBody>
          <a:bodyPr lIns="91425" tIns="91425" rIns="91425" bIns="91425" anchor="ctr" anchorCtr="0"/>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189" name="Shape 189"/>
          <p:cNvSpPr txBox="1">
            <a:spLocks noGrp="1"/>
          </p:cNvSpPr>
          <p:nvPr>
            <p:ph type="subTitle" idx="1"/>
          </p:nvPr>
        </p:nvSpPr>
        <p:spPr>
          <a:xfrm>
            <a:off x="609562" y="1604514"/>
            <a:ext cx="10972200" cy="3977400"/>
          </a:xfrm>
          <a:prstGeom prst="rect">
            <a:avLst/>
          </a:prstGeom>
          <a:noFill/>
          <a:ln>
            <a:noFill/>
          </a:ln>
        </p:spPr>
        <p:txBody>
          <a:bodyPr lIns="91425" tIns="91425" rIns="91425" bIns="91425" anchor="ctr"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609562" y="273352"/>
            <a:ext cx="10972200" cy="1144800"/>
          </a:xfrm>
          <a:prstGeom prst="rect">
            <a:avLst/>
          </a:prstGeom>
          <a:noFill/>
          <a:ln>
            <a:noFill/>
          </a:ln>
        </p:spPr>
        <p:txBody>
          <a:bodyPr lIns="91425" tIns="91425" rIns="91425" bIns="91425" anchor="ctr" anchorCtr="0"/>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192" name="Shape 192"/>
          <p:cNvSpPr txBox="1">
            <a:spLocks noGrp="1"/>
          </p:cNvSpPr>
          <p:nvPr>
            <p:ph type="body" idx="1"/>
          </p:nvPr>
        </p:nvSpPr>
        <p:spPr>
          <a:xfrm>
            <a:off x="609562" y="1604514"/>
            <a:ext cx="10972200" cy="39774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cSld name="Title, 2 Content">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609562" y="273352"/>
            <a:ext cx="10972200" cy="1144800"/>
          </a:xfrm>
          <a:prstGeom prst="rect">
            <a:avLst/>
          </a:prstGeom>
          <a:noFill/>
          <a:ln>
            <a:noFill/>
          </a:ln>
        </p:spPr>
        <p:txBody>
          <a:bodyPr lIns="91425" tIns="91425" rIns="91425" bIns="91425" anchor="ctr" anchorCtr="0"/>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195" name="Shape 195"/>
          <p:cNvSpPr txBox="1">
            <a:spLocks noGrp="1"/>
          </p:cNvSpPr>
          <p:nvPr>
            <p:ph type="body" idx="1"/>
          </p:nvPr>
        </p:nvSpPr>
        <p:spPr>
          <a:xfrm>
            <a:off x="609562" y="1604514"/>
            <a:ext cx="5354100" cy="39774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196" name="Shape 196"/>
          <p:cNvSpPr txBox="1">
            <a:spLocks noGrp="1"/>
          </p:cNvSpPr>
          <p:nvPr>
            <p:ph type="body" idx="2"/>
          </p:nvPr>
        </p:nvSpPr>
        <p:spPr>
          <a:xfrm>
            <a:off x="6231902" y="1604514"/>
            <a:ext cx="5354100" cy="39774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831850" y="1709738"/>
            <a:ext cx="10515599" cy="2852737"/>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3" name="Shape 33"/>
          <p:cNvSpPr txBox="1">
            <a:spLocks noGrp="1"/>
          </p:cNvSpPr>
          <p:nvPr>
            <p:ph type="body" idx="1"/>
          </p:nvPr>
        </p:nvSpPr>
        <p:spPr>
          <a:xfrm>
            <a:off x="831850" y="4589462"/>
            <a:ext cx="10515599" cy="1500187"/>
          </a:xfrm>
          <a:prstGeom prst="rect">
            <a:avLst/>
          </a:prstGeom>
          <a:noFill/>
          <a:ln>
            <a:noFill/>
          </a:ln>
        </p:spPr>
        <p:txBody>
          <a:bodyPr lIns="91425" tIns="91425" rIns="91425" bIns="91425" anchor="t" anchorCtr="0"/>
          <a:lstStyle>
            <a:lvl1pPr marL="0" marR="0" lvl="0" indent="0" algn="l" rtl="0">
              <a:lnSpc>
                <a:spcPct val="90000"/>
              </a:lnSpc>
              <a:spcBef>
                <a:spcPts val="1000"/>
              </a:spcBef>
              <a:buClr>
                <a:srgbClr val="888888"/>
              </a:buClr>
              <a:buFont typeface="Arial"/>
              <a:buNone/>
              <a:defRPr sz="2400" b="0" i="0" u="none" strike="noStrike" cap="none">
                <a:solidFill>
                  <a:srgbClr val="888888"/>
                </a:solidFill>
                <a:latin typeface="Calibri"/>
                <a:ea typeface="Calibri"/>
                <a:cs typeface="Calibri"/>
                <a:sym typeface="Calibri"/>
              </a:defRPr>
            </a:lvl1pPr>
            <a:lvl2pPr marL="457200"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4" name="Shape 34"/>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609562" y="273352"/>
            <a:ext cx="10972200" cy="1144800"/>
          </a:xfrm>
          <a:prstGeom prst="rect">
            <a:avLst/>
          </a:prstGeom>
          <a:noFill/>
          <a:ln>
            <a:noFill/>
          </a:ln>
        </p:spPr>
        <p:txBody>
          <a:bodyPr lIns="91425" tIns="91425" rIns="91425" bIns="91425" anchor="ctr" anchorCtr="0"/>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Only">
  <p:cSld name="Centered Text">
    <p:spTree>
      <p:nvGrpSpPr>
        <p:cNvPr id="1" name="Shape 199"/>
        <p:cNvGrpSpPr/>
        <p:nvPr/>
      </p:nvGrpSpPr>
      <p:grpSpPr>
        <a:xfrm>
          <a:off x="0" y="0"/>
          <a:ext cx="0" cy="0"/>
          <a:chOff x="0" y="0"/>
          <a:chExt cx="0" cy="0"/>
        </a:xfrm>
      </p:grpSpPr>
      <p:sp>
        <p:nvSpPr>
          <p:cNvPr id="200" name="Shape 200"/>
          <p:cNvSpPr txBox="1">
            <a:spLocks noGrp="1"/>
          </p:cNvSpPr>
          <p:nvPr>
            <p:ph type="subTitle" idx="1"/>
          </p:nvPr>
        </p:nvSpPr>
        <p:spPr>
          <a:xfrm>
            <a:off x="609562" y="273352"/>
            <a:ext cx="10972200" cy="5307300"/>
          </a:xfrm>
          <a:prstGeom prst="rect">
            <a:avLst/>
          </a:prstGeom>
          <a:noFill/>
          <a:ln>
            <a:noFill/>
          </a:ln>
        </p:spPr>
        <p:txBody>
          <a:bodyPr lIns="91425" tIns="91425" rIns="91425" bIns="91425" anchor="ctr"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609562" y="273352"/>
            <a:ext cx="10972200" cy="1144800"/>
          </a:xfrm>
          <a:prstGeom prst="rect">
            <a:avLst/>
          </a:prstGeom>
          <a:noFill/>
          <a:ln>
            <a:noFill/>
          </a:ln>
        </p:spPr>
        <p:txBody>
          <a:bodyPr lIns="91425" tIns="91425" rIns="91425" bIns="91425" anchor="ctr" anchorCtr="0"/>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203" name="Shape 203"/>
          <p:cNvSpPr txBox="1">
            <a:spLocks noGrp="1"/>
          </p:cNvSpPr>
          <p:nvPr>
            <p:ph type="body" idx="1"/>
          </p:nvPr>
        </p:nvSpPr>
        <p:spPr>
          <a:xfrm>
            <a:off x="609562" y="1604514"/>
            <a:ext cx="5354100" cy="18969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204" name="Shape 204"/>
          <p:cNvSpPr txBox="1">
            <a:spLocks noGrp="1"/>
          </p:cNvSpPr>
          <p:nvPr>
            <p:ph type="body" idx="2"/>
          </p:nvPr>
        </p:nvSpPr>
        <p:spPr>
          <a:xfrm>
            <a:off x="609562" y="3681924"/>
            <a:ext cx="5354100" cy="18969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205" name="Shape 205"/>
          <p:cNvSpPr txBox="1">
            <a:spLocks noGrp="1"/>
          </p:cNvSpPr>
          <p:nvPr>
            <p:ph type="body" idx="3"/>
          </p:nvPr>
        </p:nvSpPr>
        <p:spPr>
          <a:xfrm>
            <a:off x="6231902" y="1604514"/>
            <a:ext cx="5354100" cy="39774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609562" y="273352"/>
            <a:ext cx="10972200" cy="1144800"/>
          </a:xfrm>
          <a:prstGeom prst="rect">
            <a:avLst/>
          </a:prstGeom>
          <a:noFill/>
          <a:ln>
            <a:noFill/>
          </a:ln>
        </p:spPr>
        <p:txBody>
          <a:bodyPr lIns="91425" tIns="91425" rIns="91425" bIns="91425" anchor="ctr" anchorCtr="0"/>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208" name="Shape 208"/>
          <p:cNvSpPr txBox="1">
            <a:spLocks noGrp="1"/>
          </p:cNvSpPr>
          <p:nvPr>
            <p:ph type="body" idx="1"/>
          </p:nvPr>
        </p:nvSpPr>
        <p:spPr>
          <a:xfrm>
            <a:off x="609562" y="1604514"/>
            <a:ext cx="5354100" cy="39774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209" name="Shape 209"/>
          <p:cNvSpPr txBox="1">
            <a:spLocks noGrp="1"/>
          </p:cNvSpPr>
          <p:nvPr>
            <p:ph type="body" idx="2"/>
          </p:nvPr>
        </p:nvSpPr>
        <p:spPr>
          <a:xfrm>
            <a:off x="6231902" y="1604514"/>
            <a:ext cx="5354100" cy="18969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210" name="Shape 210"/>
          <p:cNvSpPr txBox="1">
            <a:spLocks noGrp="1"/>
          </p:cNvSpPr>
          <p:nvPr>
            <p:ph type="body" idx="3"/>
          </p:nvPr>
        </p:nvSpPr>
        <p:spPr>
          <a:xfrm>
            <a:off x="6231902" y="3681924"/>
            <a:ext cx="5354100" cy="18969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OverTx">
  <p:cSld name="Title, 2 Content over Content">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609562" y="273352"/>
            <a:ext cx="10972200" cy="1144800"/>
          </a:xfrm>
          <a:prstGeom prst="rect">
            <a:avLst/>
          </a:prstGeom>
          <a:noFill/>
          <a:ln>
            <a:noFill/>
          </a:ln>
        </p:spPr>
        <p:txBody>
          <a:bodyPr lIns="91425" tIns="91425" rIns="91425" bIns="91425" anchor="ctr" anchorCtr="0"/>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213" name="Shape 213"/>
          <p:cNvSpPr txBox="1">
            <a:spLocks noGrp="1"/>
          </p:cNvSpPr>
          <p:nvPr>
            <p:ph type="body" idx="1"/>
          </p:nvPr>
        </p:nvSpPr>
        <p:spPr>
          <a:xfrm>
            <a:off x="609562" y="1604514"/>
            <a:ext cx="5354100" cy="18969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214" name="Shape 214"/>
          <p:cNvSpPr txBox="1">
            <a:spLocks noGrp="1"/>
          </p:cNvSpPr>
          <p:nvPr>
            <p:ph type="body" idx="2"/>
          </p:nvPr>
        </p:nvSpPr>
        <p:spPr>
          <a:xfrm>
            <a:off x="6231902" y="1604514"/>
            <a:ext cx="5354100" cy="18969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215" name="Shape 215"/>
          <p:cNvSpPr txBox="1">
            <a:spLocks noGrp="1"/>
          </p:cNvSpPr>
          <p:nvPr>
            <p:ph type="body" idx="3"/>
          </p:nvPr>
        </p:nvSpPr>
        <p:spPr>
          <a:xfrm>
            <a:off x="609562" y="3681924"/>
            <a:ext cx="10972200" cy="18969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OverTx">
  <p:cSld name="Title, Content over Content">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609562" y="273352"/>
            <a:ext cx="10972200" cy="1144800"/>
          </a:xfrm>
          <a:prstGeom prst="rect">
            <a:avLst/>
          </a:prstGeom>
          <a:noFill/>
          <a:ln>
            <a:noFill/>
          </a:ln>
        </p:spPr>
        <p:txBody>
          <a:bodyPr lIns="91425" tIns="91425" rIns="91425" bIns="91425" anchor="ctr" anchorCtr="0"/>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218" name="Shape 218"/>
          <p:cNvSpPr txBox="1">
            <a:spLocks noGrp="1"/>
          </p:cNvSpPr>
          <p:nvPr>
            <p:ph type="body" idx="1"/>
          </p:nvPr>
        </p:nvSpPr>
        <p:spPr>
          <a:xfrm>
            <a:off x="609562" y="1604514"/>
            <a:ext cx="10972200" cy="18969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219" name="Shape 219"/>
          <p:cNvSpPr txBox="1">
            <a:spLocks noGrp="1"/>
          </p:cNvSpPr>
          <p:nvPr>
            <p:ph type="body" idx="2"/>
          </p:nvPr>
        </p:nvSpPr>
        <p:spPr>
          <a:xfrm>
            <a:off x="609562" y="3681924"/>
            <a:ext cx="10972200" cy="18969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fourObj">
  <p:cSld name="Title, 4 Content">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609562" y="273352"/>
            <a:ext cx="10972200" cy="1144800"/>
          </a:xfrm>
          <a:prstGeom prst="rect">
            <a:avLst/>
          </a:prstGeom>
          <a:noFill/>
          <a:ln>
            <a:noFill/>
          </a:ln>
        </p:spPr>
        <p:txBody>
          <a:bodyPr lIns="91425" tIns="91425" rIns="91425" bIns="91425" anchor="ctr" anchorCtr="0"/>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222" name="Shape 222"/>
          <p:cNvSpPr txBox="1">
            <a:spLocks noGrp="1"/>
          </p:cNvSpPr>
          <p:nvPr>
            <p:ph type="body" idx="1"/>
          </p:nvPr>
        </p:nvSpPr>
        <p:spPr>
          <a:xfrm>
            <a:off x="609562" y="1604514"/>
            <a:ext cx="5354100" cy="18969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223" name="Shape 223"/>
          <p:cNvSpPr txBox="1">
            <a:spLocks noGrp="1"/>
          </p:cNvSpPr>
          <p:nvPr>
            <p:ph type="body" idx="2"/>
          </p:nvPr>
        </p:nvSpPr>
        <p:spPr>
          <a:xfrm>
            <a:off x="6231902" y="1604514"/>
            <a:ext cx="5354100" cy="18969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224" name="Shape 224"/>
          <p:cNvSpPr txBox="1">
            <a:spLocks noGrp="1"/>
          </p:cNvSpPr>
          <p:nvPr>
            <p:ph type="body" idx="3"/>
          </p:nvPr>
        </p:nvSpPr>
        <p:spPr>
          <a:xfrm>
            <a:off x="6231902" y="3681924"/>
            <a:ext cx="5354100" cy="18969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225" name="Shape 225"/>
          <p:cNvSpPr txBox="1">
            <a:spLocks noGrp="1"/>
          </p:cNvSpPr>
          <p:nvPr>
            <p:ph type="body" idx="4"/>
          </p:nvPr>
        </p:nvSpPr>
        <p:spPr>
          <a:xfrm>
            <a:off x="609562" y="3681924"/>
            <a:ext cx="5354100" cy="18969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Title, 6 Content">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609562" y="273352"/>
            <a:ext cx="10972200" cy="1144800"/>
          </a:xfrm>
          <a:prstGeom prst="rect">
            <a:avLst/>
          </a:prstGeom>
          <a:noFill/>
          <a:ln>
            <a:noFill/>
          </a:ln>
        </p:spPr>
        <p:txBody>
          <a:bodyPr lIns="91425" tIns="91425" rIns="91425" bIns="91425" anchor="ctr" anchorCtr="0"/>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228" name="Shape 228"/>
          <p:cNvSpPr txBox="1">
            <a:spLocks noGrp="1"/>
          </p:cNvSpPr>
          <p:nvPr>
            <p:ph type="body" idx="1"/>
          </p:nvPr>
        </p:nvSpPr>
        <p:spPr>
          <a:xfrm>
            <a:off x="609562" y="1604514"/>
            <a:ext cx="10972200" cy="39774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229" name="Shape 229"/>
          <p:cNvSpPr txBox="1">
            <a:spLocks noGrp="1"/>
          </p:cNvSpPr>
          <p:nvPr>
            <p:ph type="body" idx="2"/>
          </p:nvPr>
        </p:nvSpPr>
        <p:spPr>
          <a:xfrm>
            <a:off x="609562" y="1604514"/>
            <a:ext cx="10972200" cy="39774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pic>
        <p:nvPicPr>
          <p:cNvPr id="230" name="Shape 230"/>
          <p:cNvPicPr preferRelativeResize="0"/>
          <p:nvPr/>
        </p:nvPicPr>
        <p:blipFill rotWithShape="1">
          <a:blip r:embed="rId2">
            <a:alphaModFix/>
          </a:blip>
          <a:srcRect/>
          <a:stretch/>
        </p:blipFill>
        <p:spPr>
          <a:xfrm>
            <a:off x="2772637" y="1604514"/>
            <a:ext cx="6645600" cy="3977400"/>
          </a:xfrm>
          <a:prstGeom prst="rect">
            <a:avLst/>
          </a:prstGeom>
          <a:noFill/>
          <a:ln>
            <a:noFill/>
          </a:ln>
        </p:spPr>
      </p:pic>
      <p:pic>
        <p:nvPicPr>
          <p:cNvPr id="231" name="Shape 231"/>
          <p:cNvPicPr preferRelativeResize="0"/>
          <p:nvPr/>
        </p:nvPicPr>
        <p:blipFill rotWithShape="1">
          <a:blip r:embed="rId2">
            <a:alphaModFix/>
          </a:blip>
          <a:srcRect/>
          <a:stretch/>
        </p:blipFill>
        <p:spPr>
          <a:xfrm>
            <a:off x="2772637" y="1604514"/>
            <a:ext cx="6645600" cy="39774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838200" y="1825625"/>
            <a:ext cx="51816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2"/>
          </p:nvPr>
        </p:nvSpPr>
        <p:spPr>
          <a:xfrm>
            <a:off x="6172200" y="1825625"/>
            <a:ext cx="51816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839787"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6" name="Shape 46"/>
          <p:cNvSpPr txBox="1">
            <a:spLocks noGrp="1"/>
          </p:cNvSpPr>
          <p:nvPr>
            <p:ph type="body" idx="1"/>
          </p:nvPr>
        </p:nvSpPr>
        <p:spPr>
          <a:xfrm>
            <a:off x="839787" y="1681163"/>
            <a:ext cx="5157787"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body" idx="2"/>
          </p:nvPr>
        </p:nvSpPr>
        <p:spPr>
          <a:xfrm>
            <a:off x="839787" y="2505075"/>
            <a:ext cx="5157787"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body" idx="3"/>
          </p:nvPr>
        </p:nvSpPr>
        <p:spPr>
          <a:xfrm>
            <a:off x="6172200" y="1681163"/>
            <a:ext cx="5183187"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4"/>
          </p:nvPr>
        </p:nvSpPr>
        <p:spPr>
          <a:xfrm>
            <a:off x="6172200" y="2505075"/>
            <a:ext cx="5183187"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5183187" y="987425"/>
            <a:ext cx="6172199" cy="4873624"/>
          </a:xfrm>
          <a:prstGeom prst="rect">
            <a:avLst/>
          </a:prstGeom>
          <a:noFill/>
          <a:ln>
            <a:noFill/>
          </a:ln>
        </p:spPr>
        <p:txBody>
          <a:bodyPr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839787" y="2057400"/>
            <a:ext cx="3932237"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5183187" y="987425"/>
            <a:ext cx="6172199" cy="4873624"/>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839787" y="2057400"/>
            <a:ext cx="3932237"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theme" Target="../theme/theme4.xml"/><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609562" y="273352"/>
            <a:ext cx="10971300" cy="1144800"/>
          </a:xfrm>
          <a:prstGeom prst="rect">
            <a:avLst/>
          </a:prstGeom>
          <a:noFill/>
          <a:ln>
            <a:noFill/>
          </a:ln>
        </p:spPr>
        <p:txBody>
          <a:bodyPr lIns="91425" tIns="91425" rIns="91425" bIns="91425" anchor="ctr" anchorCtr="0"/>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86" name="Shape 86"/>
          <p:cNvSpPr txBox="1">
            <a:spLocks noGrp="1"/>
          </p:cNvSpPr>
          <p:nvPr>
            <p:ph type="body" idx="1"/>
          </p:nvPr>
        </p:nvSpPr>
        <p:spPr>
          <a:xfrm>
            <a:off x="609562" y="1604841"/>
            <a:ext cx="10971300" cy="39774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609562" y="273352"/>
            <a:ext cx="10971300" cy="1144800"/>
          </a:xfrm>
          <a:prstGeom prst="rect">
            <a:avLst/>
          </a:prstGeom>
          <a:noFill/>
          <a:ln>
            <a:noFill/>
          </a:ln>
        </p:spPr>
        <p:txBody>
          <a:bodyPr lIns="91425" tIns="91425" rIns="91425" bIns="91425" anchor="ctr" anchorCtr="0"/>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135" name="Shape 135"/>
          <p:cNvSpPr txBox="1">
            <a:spLocks noGrp="1"/>
          </p:cNvSpPr>
          <p:nvPr>
            <p:ph type="body" idx="1"/>
          </p:nvPr>
        </p:nvSpPr>
        <p:spPr>
          <a:xfrm>
            <a:off x="609562" y="1604841"/>
            <a:ext cx="5353500" cy="39774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136" name="Shape 136"/>
          <p:cNvSpPr txBox="1">
            <a:spLocks noGrp="1"/>
          </p:cNvSpPr>
          <p:nvPr>
            <p:ph type="body" idx="2"/>
          </p:nvPr>
        </p:nvSpPr>
        <p:spPr>
          <a:xfrm>
            <a:off x="6231902" y="1604841"/>
            <a:ext cx="5353500" cy="39774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609562" y="273352"/>
            <a:ext cx="10972200" cy="1144800"/>
          </a:xfrm>
          <a:prstGeom prst="rect">
            <a:avLst/>
          </a:prstGeom>
          <a:noFill/>
          <a:ln>
            <a:noFill/>
          </a:ln>
        </p:spPr>
        <p:txBody>
          <a:bodyPr lIns="91425" tIns="91425" rIns="91425" bIns="91425" anchor="ctr" anchorCtr="0"/>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185" name="Shape 185"/>
          <p:cNvSpPr txBox="1">
            <a:spLocks noGrp="1"/>
          </p:cNvSpPr>
          <p:nvPr>
            <p:ph type="body" idx="1"/>
          </p:nvPr>
        </p:nvSpPr>
        <p:spPr>
          <a:xfrm>
            <a:off x="609562" y="1604514"/>
            <a:ext cx="10972200" cy="39774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youtube.com/v/GALMmVZ49Pc" TargetMode="External"/><Relationship Id="rId4" Type="http://schemas.openxmlformats.org/officeDocument/2006/relationships/image" Target="../media/image8.jpg"/><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https://vimeo.com/167126696" TargetMode="External"/><Relationship Id="rId4" Type="http://schemas.openxmlformats.org/officeDocument/2006/relationships/image" Target="../media/image9.jpg"/><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http://www.dailymotion.com/video/x3hfz9_les-grands-ensembles_news" TargetMode="External"/><Relationship Id="rId4" Type="http://schemas.openxmlformats.org/officeDocument/2006/relationships/image" Target="../media/image10.jpg"/><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hyperlink" Target="http://led.linear1.org/1led.wiz" TargetMode="External"/><Relationship Id="rId4" Type="http://schemas.openxmlformats.org/officeDocument/2006/relationships/image" Target="../media/image15.png"/><Relationship Id="rId1" Type="http://schemas.openxmlformats.org/officeDocument/2006/relationships/slideLayout" Target="../slideLayouts/slideLayout2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2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3.xml"/><Relationship Id="rId3"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20.jpg"/><Relationship Id="rId5" Type="http://schemas.openxmlformats.org/officeDocument/2006/relationships/image" Target="../media/image21.jpg"/><Relationship Id="rId6" Type="http://schemas.openxmlformats.org/officeDocument/2006/relationships/image" Target="../media/image22.jpg"/><Relationship Id="rId1" Type="http://schemas.openxmlformats.org/officeDocument/2006/relationships/slideLayout" Target="../slideLayouts/slideLayout2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 Id="rId3" Type="http://schemas.openxmlformats.org/officeDocument/2006/relationships/image" Target="../media/image2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hyperlink" Target="http://youtube.com/v/FslABAyj2OA" TargetMode="External"/><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44.xml"/></Relationships>
</file>

<file path=ppt/slides/_rels/slide5.xml.rels><?xml version="1.0" encoding="UTF-8" standalone="yes"?>
<Relationships xmlns="http://schemas.openxmlformats.org/package/2006/relationships"><Relationship Id="rId3" Type="http://schemas.openxmlformats.org/officeDocument/2006/relationships/hyperlink" Target="http://youtube.com/v/WiWT7s_bgcc" TargetMode="External"/><Relationship Id="rId4" Type="http://schemas.openxmlformats.org/officeDocument/2006/relationships/image" Target="../media/image3.jp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hyperlink" Target="http://youtube.com/v/fOaKHKWS0YI" TargetMode="External"/><Relationship Id="rId4" Type="http://schemas.openxmlformats.org/officeDocument/2006/relationships/image" Target="../media/image4.jp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youtube.com/v/NIixUuoDrHw" TargetMode="External"/><Relationship Id="rId4" Type="http://schemas.openxmlformats.org/officeDocument/2006/relationships/image" Target="../media/image5.jp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youtube.com/v/GotOBu_14fc" TargetMode="External"/><Relationship Id="rId4" Type="http://schemas.openxmlformats.org/officeDocument/2006/relationships/image" Target="../media/image6.jp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http://youtube.com/v/B5FjivaKSyA" TargetMode="External"/><Relationship Id="rId4" Type="http://schemas.openxmlformats.org/officeDocument/2006/relationships/image" Target="../media/image7.jp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ctrTitle"/>
          </p:nvPr>
        </p:nvSpPr>
        <p:spPr>
          <a:xfrm>
            <a:off x="1524000" y="1122362"/>
            <a:ext cx="9144000" cy="23876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rgbClr val="0432FF"/>
              </a:buClr>
              <a:buSzPct val="25000"/>
              <a:buFont typeface="Helvetica Neue"/>
              <a:buNone/>
            </a:pPr>
            <a:r>
              <a:rPr lang="en-US" b="0" i="0" u="none" strike="noStrike" cap="none">
                <a:solidFill>
                  <a:srgbClr val="660000"/>
                </a:solidFill>
                <a:latin typeface="Courier New"/>
                <a:ea typeface="Courier New"/>
                <a:cs typeface="Courier New"/>
                <a:sym typeface="Courier New"/>
              </a:rPr>
              <a:t>Introduction to Physical Computing </a:t>
            </a:r>
          </a:p>
        </p:txBody>
      </p:sp>
      <p:sp>
        <p:nvSpPr>
          <p:cNvPr id="237" name="Shape 237"/>
          <p:cNvSpPr txBox="1">
            <a:spLocks noGrp="1"/>
          </p:cNvSpPr>
          <p:nvPr>
            <p:ph type="subTitle" idx="1"/>
          </p:nvPr>
        </p:nvSpPr>
        <p:spPr>
          <a:xfrm>
            <a:off x="1524000" y="4325510"/>
            <a:ext cx="9144000" cy="932289"/>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rgbClr val="FF2600"/>
              </a:buClr>
              <a:buSzPct val="25000"/>
              <a:buFont typeface="Arial"/>
              <a:buNone/>
            </a:pPr>
            <a:r>
              <a:rPr lang="en-US" sz="1800" b="0" i="0" u="none" strike="noStrike" cap="none">
                <a:solidFill>
                  <a:srgbClr val="660000"/>
                </a:solidFill>
                <a:latin typeface="Helvetica Neue"/>
                <a:ea typeface="Helvetica Neue"/>
                <a:cs typeface="Helvetica Neue"/>
                <a:sym typeface="Helvetica Neue"/>
              </a:rPr>
              <a:t>Daniel Bandfield</a:t>
            </a:r>
          </a:p>
          <a:p>
            <a:pPr marL="0" marR="0" lvl="0" indent="0" algn="ctr" rtl="0">
              <a:lnSpc>
                <a:spcPct val="90000"/>
              </a:lnSpc>
              <a:spcBef>
                <a:spcPts val="1000"/>
              </a:spcBef>
              <a:buClr>
                <a:srgbClr val="FF2600"/>
              </a:buClr>
              <a:buSzPct val="25000"/>
              <a:buFont typeface="Arial"/>
              <a:buNone/>
            </a:pPr>
            <a:r>
              <a:rPr lang="en-US" sz="1800" b="0" i="0" u="none" strike="noStrike" cap="none">
                <a:solidFill>
                  <a:srgbClr val="660000"/>
                </a:solidFill>
                <a:latin typeface="Helvetica Neue"/>
                <a:ea typeface="Helvetica Neue"/>
                <a:cs typeface="Helvetica Neue"/>
                <a:sym typeface="Helvetica Neue"/>
              </a:rPr>
              <a:t>Rosie Munro Kerr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p:nvPr/>
        </p:nvSpPr>
        <p:spPr>
          <a:xfrm>
            <a:off x="2127116" y="6351550"/>
            <a:ext cx="4651200" cy="369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Very Nervous System. David Rokeby. 1982-1991.</a:t>
            </a:r>
          </a:p>
        </p:txBody>
      </p:sp>
      <p:sp>
        <p:nvSpPr>
          <p:cNvPr id="296" name="Shape 296" descr="David Rokeby" title="Very Nervous System">
            <a:hlinkClick r:id="rId3"/>
          </p:cNvPr>
          <p:cNvSpPr/>
          <p:nvPr/>
        </p:nvSpPr>
        <p:spPr>
          <a:xfrm>
            <a:off x="2175600" y="233400"/>
            <a:ext cx="8208399" cy="6156299"/>
          </a:xfrm>
          <a:prstGeom prst="rect">
            <a:avLst/>
          </a:prstGeom>
          <a:blipFill>
            <a:blip r:embed="rId4">
              <a:alphaModFix/>
            </a:blip>
            <a:stretch>
              <a:fillRect/>
            </a:stretch>
          </a:blipFill>
          <a:ln>
            <a:noFill/>
          </a:ln>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p:nvPr/>
        </p:nvSpPr>
        <p:spPr>
          <a:xfrm>
            <a:off x="1925781" y="6040580"/>
            <a:ext cx="6165272"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u="sng">
                <a:solidFill>
                  <a:schemeClr val="hlink"/>
                </a:solidFill>
                <a:latin typeface="Calibri"/>
                <a:ea typeface="Calibri"/>
                <a:cs typeface="Calibri"/>
                <a:sym typeface="Calibri"/>
                <a:hlinkClick r:id="rId3"/>
              </a:rPr>
              <a:t>Jller</a:t>
            </a:r>
            <a:r>
              <a:rPr lang="en-US" sz="1800">
                <a:solidFill>
                  <a:schemeClr val="dk1"/>
                </a:solidFill>
                <a:latin typeface="Calibri"/>
                <a:ea typeface="Calibri"/>
                <a:cs typeface="Calibri"/>
                <a:sym typeface="Calibri"/>
              </a:rPr>
              <a:t>. FELD (Prokop Bartoníček   + Benjamin Maus). 2016</a:t>
            </a:r>
          </a:p>
        </p:txBody>
      </p:sp>
      <p:pic>
        <p:nvPicPr>
          <p:cNvPr id="302" name="Shape 302"/>
          <p:cNvPicPr preferRelativeResize="0"/>
          <p:nvPr/>
        </p:nvPicPr>
        <p:blipFill rotWithShape="1">
          <a:blip r:embed="rId4">
            <a:alphaModFix/>
          </a:blip>
          <a:srcRect/>
          <a:stretch/>
        </p:blipFill>
        <p:spPr>
          <a:xfrm>
            <a:off x="1925781" y="457199"/>
            <a:ext cx="8063346" cy="537556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p:nvPr/>
        </p:nvSpPr>
        <p:spPr>
          <a:xfrm>
            <a:off x="2090057" y="5502728"/>
            <a:ext cx="5110843" cy="923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u="sng">
                <a:solidFill>
                  <a:schemeClr val="hlink"/>
                </a:solidFill>
                <a:latin typeface="Calibri"/>
                <a:ea typeface="Calibri"/>
                <a:cs typeface="Calibri"/>
                <a:sym typeface="Calibri"/>
                <a:hlinkClick r:id="rId3"/>
              </a:rPr>
              <a:t>Les Grands Ensembles</a:t>
            </a:r>
            <a:r>
              <a:rPr lang="en-US" sz="1800">
                <a:solidFill>
                  <a:schemeClr val="dk1"/>
                </a:solidFill>
                <a:latin typeface="Calibri"/>
                <a:ea typeface="Calibri"/>
                <a:cs typeface="Calibri"/>
                <a:sym typeface="Calibri"/>
              </a:rPr>
              <a:t>. Pierre Huyghes. 2001</a:t>
            </a:r>
          </a:p>
          <a:p>
            <a:pPr marL="0" marR="0" lvl="0" indent="0" algn="l" rtl="0">
              <a:spcBef>
                <a:spcPts val="0"/>
              </a:spcBef>
              <a:buSzPct val="25000"/>
              <a:buNone/>
            </a:pPr>
            <a:r>
              <a:rPr lang="en-US" sz="1800">
                <a:solidFill>
                  <a:schemeClr val="dk1"/>
                </a:solidFill>
                <a:latin typeface="Calibri"/>
                <a:ea typeface="Calibri"/>
                <a:cs typeface="Calibri"/>
                <a:sym typeface="Calibri"/>
              </a:rPr>
              <a:t/>
            </a:r>
            <a:br>
              <a:rPr lang="en-US" sz="1800">
                <a:solidFill>
                  <a:schemeClr val="dk1"/>
                </a:solidFill>
                <a:latin typeface="Calibri"/>
                <a:ea typeface="Calibri"/>
                <a:cs typeface="Calibri"/>
                <a:sym typeface="Calibri"/>
              </a:rPr>
            </a:br>
            <a:endParaRPr lang="en-US" sz="1800">
              <a:solidFill>
                <a:schemeClr val="dk1"/>
              </a:solidFill>
              <a:latin typeface="Calibri"/>
              <a:ea typeface="Calibri"/>
              <a:cs typeface="Calibri"/>
              <a:sym typeface="Calibri"/>
            </a:endParaRPr>
          </a:p>
        </p:txBody>
      </p:sp>
      <p:pic>
        <p:nvPicPr>
          <p:cNvPr id="308" name="Shape 308"/>
          <p:cNvPicPr preferRelativeResize="0"/>
          <p:nvPr/>
        </p:nvPicPr>
        <p:blipFill rotWithShape="1">
          <a:blip r:embed="rId4">
            <a:alphaModFix/>
          </a:blip>
          <a:srcRect/>
          <a:stretch/>
        </p:blipFill>
        <p:spPr>
          <a:xfrm>
            <a:off x="2090057" y="1369783"/>
            <a:ext cx="7462157" cy="39701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pic>
        <p:nvPicPr>
          <p:cNvPr id="313" name="Shape 313"/>
          <p:cNvPicPr preferRelativeResize="0"/>
          <p:nvPr/>
        </p:nvPicPr>
        <p:blipFill rotWithShape="1">
          <a:blip r:embed="rId3">
            <a:alphaModFix/>
          </a:blip>
          <a:srcRect/>
          <a:stretch/>
        </p:blipFill>
        <p:spPr>
          <a:xfrm>
            <a:off x="3200400" y="277586"/>
            <a:ext cx="5943599" cy="5884098"/>
          </a:xfrm>
          <a:prstGeom prst="rect">
            <a:avLst/>
          </a:prstGeom>
          <a:noFill/>
          <a:ln>
            <a:noFill/>
          </a:ln>
        </p:spPr>
      </p:pic>
      <p:sp>
        <p:nvSpPr>
          <p:cNvPr id="314" name="Shape 314"/>
          <p:cNvSpPr txBox="1"/>
          <p:nvPr/>
        </p:nvSpPr>
        <p:spPr>
          <a:xfrm>
            <a:off x="2971800" y="6161683"/>
            <a:ext cx="6498770"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Vera Molnar. (Dés)Ordres. 1974</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Shape 319"/>
          <p:cNvSpPr txBox="1">
            <a:spLocks noGrp="1"/>
          </p:cNvSpPr>
          <p:nvPr>
            <p:ph type="title"/>
          </p:nvPr>
        </p:nvSpPr>
        <p:spPr>
          <a:xfrm>
            <a:off x="838200" y="151325"/>
            <a:ext cx="10515600" cy="13257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Overview of Technologies</a:t>
            </a:r>
          </a:p>
        </p:txBody>
      </p:sp>
      <p:sp>
        <p:nvSpPr>
          <p:cNvPr id="320" name="Shape 320"/>
          <p:cNvSpPr txBox="1">
            <a:spLocks noGrp="1"/>
          </p:cNvSpPr>
          <p:nvPr>
            <p:ph type="body" idx="1"/>
          </p:nvPr>
        </p:nvSpPr>
        <p:spPr>
          <a:xfrm>
            <a:off x="838200" y="1477025"/>
            <a:ext cx="10515600" cy="4351200"/>
          </a:xfrm>
          <a:prstGeom prst="rect">
            <a:avLst/>
          </a:prstGeom>
          <a:noFill/>
          <a:ln>
            <a:noFill/>
          </a:ln>
        </p:spPr>
        <p:txBody>
          <a:bodyPr lIns="91425" tIns="45700" rIns="91425" bIns="45700" anchor="t" anchorCtr="0">
            <a:noAutofit/>
          </a:bodyPr>
          <a:lstStyle/>
          <a:p>
            <a:pPr marL="228600" marR="0" lvl="0" indent="-228600" algn="l" rtl="0">
              <a:lnSpc>
                <a:spcPct val="70000"/>
              </a:lnSpc>
              <a:spcBef>
                <a:spcPts val="0"/>
              </a:spcBef>
              <a:spcAft>
                <a:spcPts val="0"/>
              </a:spcAft>
              <a:buClr>
                <a:schemeClr val="dk1"/>
              </a:buClr>
              <a:buSzPct val="99166"/>
              <a:buFont typeface="Arial"/>
              <a:buChar char="•"/>
            </a:pPr>
            <a:r>
              <a:rPr lang="en-US" sz="2380" b="0" i="0" u="none" strike="noStrike" cap="none">
                <a:solidFill>
                  <a:schemeClr val="dk1"/>
                </a:solidFill>
                <a:latin typeface="Calibri"/>
                <a:ea typeface="Calibri"/>
                <a:cs typeface="Calibri"/>
                <a:sym typeface="Calibri"/>
              </a:rPr>
              <a:t>Arduino</a:t>
            </a:r>
          </a:p>
          <a:p>
            <a:pPr marL="228600" marR="0" lvl="0" indent="-228600" algn="l" rtl="0">
              <a:lnSpc>
                <a:spcPct val="70000"/>
              </a:lnSpc>
              <a:spcBef>
                <a:spcPts val="1000"/>
              </a:spcBef>
              <a:spcAft>
                <a:spcPts val="0"/>
              </a:spcAft>
              <a:buClr>
                <a:schemeClr val="dk1"/>
              </a:buClr>
              <a:buSzPct val="99166"/>
              <a:buFont typeface="Arial"/>
              <a:buChar char="•"/>
            </a:pPr>
            <a:r>
              <a:rPr lang="en-US" sz="2380" b="0" i="0" u="none" strike="noStrike" cap="none">
                <a:solidFill>
                  <a:schemeClr val="dk1"/>
                </a:solidFill>
                <a:latin typeface="Calibri"/>
                <a:ea typeface="Calibri"/>
                <a:cs typeface="Calibri"/>
                <a:sym typeface="Calibri"/>
              </a:rPr>
              <a:t>Raspberry Pi</a:t>
            </a:r>
          </a:p>
          <a:p>
            <a:pPr marL="228600" marR="0" lvl="0" indent="-228600" algn="l" rtl="0">
              <a:lnSpc>
                <a:spcPct val="70000"/>
              </a:lnSpc>
              <a:spcBef>
                <a:spcPts val="1000"/>
              </a:spcBef>
              <a:spcAft>
                <a:spcPts val="0"/>
              </a:spcAft>
              <a:buClr>
                <a:schemeClr val="dk1"/>
              </a:buClr>
              <a:buSzPct val="99166"/>
              <a:buFont typeface="Arial"/>
              <a:buChar char="•"/>
            </a:pPr>
            <a:r>
              <a:rPr lang="en-US" sz="2380" b="0" i="0" u="none" strike="noStrike" cap="none">
                <a:solidFill>
                  <a:schemeClr val="dk1"/>
                </a:solidFill>
                <a:latin typeface="Calibri"/>
                <a:ea typeface="Calibri"/>
                <a:cs typeface="Calibri"/>
                <a:sym typeface="Calibri"/>
              </a:rPr>
              <a:t>Facial detection</a:t>
            </a:r>
          </a:p>
          <a:p>
            <a:pPr marL="228600" marR="0" lvl="0" indent="-228600" algn="l" rtl="0">
              <a:lnSpc>
                <a:spcPct val="70000"/>
              </a:lnSpc>
              <a:spcBef>
                <a:spcPts val="1000"/>
              </a:spcBef>
              <a:spcAft>
                <a:spcPts val="0"/>
              </a:spcAft>
              <a:buClr>
                <a:schemeClr val="dk1"/>
              </a:buClr>
              <a:buSzPct val="99166"/>
              <a:buFont typeface="Arial"/>
              <a:buChar char="•"/>
            </a:pPr>
            <a:r>
              <a:rPr lang="en-US" sz="2380" b="0" i="0" u="none" strike="noStrike" cap="none">
                <a:solidFill>
                  <a:schemeClr val="dk1"/>
                </a:solidFill>
                <a:latin typeface="Calibri"/>
                <a:ea typeface="Calibri"/>
                <a:cs typeface="Calibri"/>
                <a:sym typeface="Calibri"/>
              </a:rPr>
              <a:t>2D graphical processing</a:t>
            </a:r>
          </a:p>
          <a:p>
            <a:pPr marL="228600" marR="0" lvl="0" indent="-228600" algn="l" rtl="0">
              <a:lnSpc>
                <a:spcPct val="70000"/>
              </a:lnSpc>
              <a:spcBef>
                <a:spcPts val="1000"/>
              </a:spcBef>
              <a:spcAft>
                <a:spcPts val="0"/>
              </a:spcAft>
              <a:buClr>
                <a:schemeClr val="dk1"/>
              </a:buClr>
              <a:buSzPct val="99166"/>
              <a:buFont typeface="Arial"/>
              <a:buChar char="•"/>
            </a:pPr>
            <a:r>
              <a:rPr lang="en-US" sz="2380" b="0" i="0" u="none" strike="noStrike" cap="none">
                <a:solidFill>
                  <a:schemeClr val="dk1"/>
                </a:solidFill>
                <a:latin typeface="Calibri"/>
                <a:ea typeface="Calibri"/>
                <a:cs typeface="Calibri"/>
                <a:sym typeface="Calibri"/>
              </a:rPr>
              <a:t>3D graphical programming (Javascript/openframeworks)</a:t>
            </a:r>
          </a:p>
          <a:p>
            <a:pPr marL="228600" marR="0" lvl="0" indent="-228600" algn="l" rtl="0">
              <a:lnSpc>
                <a:spcPct val="70000"/>
              </a:lnSpc>
              <a:spcBef>
                <a:spcPts val="1000"/>
              </a:spcBef>
              <a:spcAft>
                <a:spcPts val="0"/>
              </a:spcAft>
              <a:buClr>
                <a:schemeClr val="dk1"/>
              </a:buClr>
              <a:buSzPct val="99166"/>
              <a:buFont typeface="Arial"/>
              <a:buChar char="•"/>
            </a:pPr>
            <a:r>
              <a:rPr lang="en-US" sz="2380" b="0" i="0" u="none" strike="noStrike" cap="none">
                <a:solidFill>
                  <a:schemeClr val="dk1"/>
                </a:solidFill>
                <a:latin typeface="Calibri"/>
                <a:ea typeface="Calibri"/>
                <a:cs typeface="Calibri"/>
                <a:sym typeface="Calibri"/>
              </a:rPr>
              <a:t>Atmospheric sensors, weather stations</a:t>
            </a:r>
          </a:p>
          <a:p>
            <a:pPr marL="228600" marR="0" lvl="0" indent="-228600" algn="l" rtl="0">
              <a:lnSpc>
                <a:spcPct val="70000"/>
              </a:lnSpc>
              <a:spcBef>
                <a:spcPts val="1000"/>
              </a:spcBef>
              <a:spcAft>
                <a:spcPts val="0"/>
              </a:spcAft>
              <a:buClr>
                <a:schemeClr val="dk1"/>
              </a:buClr>
              <a:buSzPct val="99166"/>
              <a:buFont typeface="Arial"/>
              <a:buChar char="•"/>
            </a:pPr>
            <a:r>
              <a:rPr lang="en-US" sz="2380" b="0" i="0" u="none" strike="noStrike" cap="none">
                <a:solidFill>
                  <a:schemeClr val="dk1"/>
                </a:solidFill>
                <a:latin typeface="Calibri"/>
                <a:ea typeface="Calibri"/>
                <a:cs typeface="Calibri"/>
                <a:sym typeface="Calibri"/>
              </a:rPr>
              <a:t>Object avoiding robots, motors and ultrasound.</a:t>
            </a:r>
          </a:p>
          <a:p>
            <a:pPr marL="228600" marR="0" lvl="0" indent="-228600" algn="l" rtl="0">
              <a:lnSpc>
                <a:spcPct val="70000"/>
              </a:lnSpc>
              <a:spcBef>
                <a:spcPts val="1000"/>
              </a:spcBef>
              <a:spcAft>
                <a:spcPts val="0"/>
              </a:spcAft>
              <a:buClr>
                <a:schemeClr val="dk1"/>
              </a:buClr>
              <a:buSzPct val="99166"/>
              <a:buFont typeface="Arial"/>
              <a:buChar char="•"/>
            </a:pPr>
            <a:r>
              <a:rPr lang="en-US" sz="2380" b="0" i="0" u="none" strike="noStrike" cap="none">
                <a:solidFill>
                  <a:schemeClr val="dk1"/>
                </a:solidFill>
                <a:latin typeface="Calibri"/>
                <a:ea typeface="Calibri"/>
                <a:cs typeface="Calibri"/>
                <a:sym typeface="Calibri"/>
              </a:rPr>
              <a:t>Audio electronics and sound</a:t>
            </a:r>
          </a:p>
          <a:p>
            <a:pPr marL="228600" marR="0" lvl="0" indent="-228600" algn="l" rtl="0">
              <a:lnSpc>
                <a:spcPct val="70000"/>
              </a:lnSpc>
              <a:spcBef>
                <a:spcPts val="1000"/>
              </a:spcBef>
              <a:spcAft>
                <a:spcPts val="0"/>
              </a:spcAft>
              <a:buClr>
                <a:schemeClr val="dk1"/>
              </a:buClr>
              <a:buSzPct val="99166"/>
              <a:buFont typeface="Arial"/>
              <a:buChar char="•"/>
            </a:pPr>
            <a:r>
              <a:rPr lang="en-US" sz="2380" b="0" i="0" u="none" strike="noStrike" cap="none">
                <a:solidFill>
                  <a:schemeClr val="dk1"/>
                </a:solidFill>
                <a:latin typeface="Calibri"/>
                <a:ea typeface="Calibri"/>
                <a:cs typeface="Calibri"/>
                <a:sym typeface="Calibri"/>
              </a:rPr>
              <a:t>Programming light</a:t>
            </a:r>
          </a:p>
          <a:p>
            <a:pPr marL="228600" marR="0" lvl="0" indent="-228600" algn="l" rtl="0">
              <a:lnSpc>
                <a:spcPct val="70000"/>
              </a:lnSpc>
              <a:spcBef>
                <a:spcPts val="1000"/>
              </a:spcBef>
              <a:spcAft>
                <a:spcPts val="0"/>
              </a:spcAft>
              <a:buClr>
                <a:schemeClr val="dk1"/>
              </a:buClr>
              <a:buSzPct val="99166"/>
              <a:buFont typeface="Arial"/>
              <a:buChar char="•"/>
            </a:pPr>
            <a:r>
              <a:rPr lang="en-US" sz="2380" b="0" i="0" u="none" strike="noStrike" cap="none">
                <a:solidFill>
                  <a:schemeClr val="dk1"/>
                </a:solidFill>
                <a:latin typeface="Calibri"/>
                <a:ea typeface="Calibri"/>
                <a:cs typeface="Calibri"/>
                <a:sym typeface="Calibri"/>
              </a:rPr>
              <a:t>Lcd display screens</a:t>
            </a:r>
          </a:p>
          <a:p>
            <a:pPr marL="228600" marR="0" lvl="0" indent="-228600" algn="l" rtl="0">
              <a:lnSpc>
                <a:spcPct val="70000"/>
              </a:lnSpc>
              <a:spcBef>
                <a:spcPts val="1000"/>
              </a:spcBef>
              <a:spcAft>
                <a:spcPts val="0"/>
              </a:spcAft>
              <a:buClr>
                <a:schemeClr val="dk1"/>
              </a:buClr>
              <a:buSzPct val="99166"/>
              <a:buFont typeface="Arial"/>
              <a:buChar char="•"/>
            </a:pPr>
            <a:r>
              <a:rPr lang="en-US" sz="2380" b="0" i="0" u="none" strike="noStrike" cap="none">
                <a:solidFill>
                  <a:schemeClr val="dk1"/>
                </a:solidFill>
                <a:latin typeface="Calibri"/>
                <a:ea typeface="Calibri"/>
                <a:cs typeface="Calibri"/>
                <a:sym typeface="Calibri"/>
              </a:rPr>
              <a:t>Networking - IOT / aether platform, radio communication, WiFi</a:t>
            </a:r>
          </a:p>
          <a:p>
            <a:pPr marL="228600" marR="0" lvl="0" indent="-228600" algn="l" rtl="0">
              <a:lnSpc>
                <a:spcPct val="70000"/>
              </a:lnSpc>
              <a:spcBef>
                <a:spcPts val="1000"/>
              </a:spcBef>
              <a:buClr>
                <a:schemeClr val="dk1"/>
              </a:buClr>
              <a:buSzPct val="99166"/>
              <a:buFont typeface="Arial"/>
              <a:buNone/>
            </a:pPr>
            <a:endParaRPr sz="2380" b="0" i="0" u="none" strike="noStrike" cap="non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Shape 325"/>
          <p:cNvSpPr txBox="1"/>
          <p:nvPr/>
        </p:nvSpPr>
        <p:spPr>
          <a:xfrm>
            <a:off x="3347126" y="2942691"/>
            <a:ext cx="7592400" cy="3692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600">
                <a:solidFill>
                  <a:schemeClr val="dk1"/>
                </a:solidFill>
                <a:latin typeface="Calibri"/>
                <a:ea typeface="Calibri"/>
                <a:cs typeface="Calibri"/>
                <a:sym typeface="Calibri"/>
              </a:rPr>
              <a:t>What do you want to learn?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Shape 330"/>
          <p:cNvSpPr txBox="1"/>
          <p:nvPr/>
        </p:nvSpPr>
        <p:spPr>
          <a:xfrm>
            <a:off x="3935669" y="2731791"/>
            <a:ext cx="8007900" cy="369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600">
                <a:solidFill>
                  <a:schemeClr val="dk1"/>
                </a:solidFill>
                <a:latin typeface="Calibri"/>
                <a:ea typeface="Calibri"/>
                <a:cs typeface="Calibri"/>
                <a:sym typeface="Calibri"/>
              </a:rPr>
              <a:t>Help is all around you.</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Shape 335"/>
          <p:cNvSpPr txBox="1"/>
          <p:nvPr/>
        </p:nvSpPr>
        <p:spPr>
          <a:xfrm>
            <a:off x="798350" y="538975"/>
            <a:ext cx="10516500" cy="369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a:solidFill>
                  <a:schemeClr val="dk1"/>
                </a:solidFill>
                <a:latin typeface="Calibri"/>
                <a:ea typeface="Calibri"/>
                <a:cs typeface="Calibri"/>
                <a:sym typeface="Calibri"/>
              </a:rPr>
              <a:t>You don’t need to know everything or understand in order to make progress.</a:t>
            </a:r>
          </a:p>
        </p:txBody>
      </p:sp>
      <p:sp>
        <p:nvSpPr>
          <p:cNvPr id="336" name="Shape 336"/>
          <p:cNvSpPr txBox="1"/>
          <p:nvPr/>
        </p:nvSpPr>
        <p:spPr>
          <a:xfrm>
            <a:off x="6400798" y="1544575"/>
            <a:ext cx="3316636" cy="230832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1">
                <a:solidFill>
                  <a:schemeClr val="dk1"/>
                </a:solidFill>
                <a:latin typeface="Calibri"/>
                <a:ea typeface="Calibri"/>
                <a:cs typeface="Calibri"/>
                <a:sym typeface="Calibri"/>
              </a:rPr>
              <a:t>Electonics/hardware support </a:t>
            </a:r>
          </a:p>
          <a:p>
            <a:pPr marL="0" marR="0" lvl="0" indent="0" algn="l" rtl="0">
              <a:spcBef>
                <a:spcPts val="0"/>
              </a:spcBef>
              <a:buNone/>
            </a:pPr>
            <a:endParaRPr sz="2400">
              <a:solidFill>
                <a:schemeClr val="dk1"/>
              </a:solidFill>
              <a:latin typeface="Calibri"/>
              <a:ea typeface="Calibri"/>
              <a:cs typeface="Calibri"/>
              <a:sym typeface="Calibri"/>
            </a:endParaRPr>
          </a:p>
          <a:p>
            <a:pPr marL="0" marR="0" lvl="0" indent="0" algn="l" rtl="0">
              <a:spcBef>
                <a:spcPts val="0"/>
              </a:spcBef>
              <a:buSzPct val="25000"/>
              <a:buNone/>
            </a:pPr>
            <a:r>
              <a:rPr lang="en-US" sz="2400">
                <a:solidFill>
                  <a:schemeClr val="dk1"/>
                </a:solidFill>
                <a:latin typeface="Calibri"/>
                <a:ea typeface="Calibri"/>
                <a:cs typeface="Calibri"/>
                <a:sym typeface="Calibri"/>
              </a:rPr>
              <a:t>Youtube</a:t>
            </a:r>
          </a:p>
          <a:p>
            <a:pPr marL="0" marR="0" lvl="0" indent="0" algn="l" rtl="0">
              <a:spcBef>
                <a:spcPts val="0"/>
              </a:spcBef>
              <a:buSzPct val="25000"/>
              <a:buNone/>
            </a:pPr>
            <a:r>
              <a:rPr lang="en-US" sz="2400">
                <a:solidFill>
                  <a:schemeClr val="dk1"/>
                </a:solidFill>
                <a:latin typeface="Calibri"/>
                <a:ea typeface="Calibri"/>
                <a:cs typeface="Calibri"/>
                <a:sym typeface="Calibri"/>
              </a:rPr>
              <a:t>Instructables</a:t>
            </a:r>
          </a:p>
          <a:p>
            <a:pPr marL="0" marR="0" lvl="0" indent="0" algn="l" rtl="0">
              <a:spcBef>
                <a:spcPts val="0"/>
              </a:spcBef>
              <a:buSzPct val="25000"/>
              <a:buNone/>
            </a:pPr>
            <a:r>
              <a:rPr lang="en-US" sz="2400">
                <a:solidFill>
                  <a:schemeClr val="dk1"/>
                </a:solidFill>
                <a:latin typeface="Calibri"/>
                <a:ea typeface="Calibri"/>
                <a:cs typeface="Calibri"/>
                <a:sym typeface="Calibri"/>
              </a:rPr>
              <a:t>Google</a:t>
            </a:r>
          </a:p>
          <a:p>
            <a:pPr marL="0" marR="0" lvl="0" indent="0" algn="l" rtl="0">
              <a:spcBef>
                <a:spcPts val="0"/>
              </a:spcBef>
              <a:buSzPct val="25000"/>
              <a:buNone/>
            </a:pPr>
            <a:r>
              <a:rPr lang="en-US" sz="2400">
                <a:solidFill>
                  <a:schemeClr val="dk1"/>
                </a:solidFill>
                <a:latin typeface="Calibri"/>
                <a:ea typeface="Calibri"/>
                <a:cs typeface="Calibri"/>
                <a:sym typeface="Calibri"/>
              </a:rPr>
              <a:t>Adafruit</a:t>
            </a:r>
          </a:p>
          <a:p>
            <a:pPr marL="0" marR="0" lvl="0" indent="0" algn="l" rtl="0">
              <a:spcBef>
                <a:spcPts val="0"/>
              </a:spcBef>
              <a:buSzPct val="25000"/>
              <a:buNone/>
            </a:pPr>
            <a:r>
              <a:rPr lang="en-US" sz="2400">
                <a:solidFill>
                  <a:schemeClr val="dk1"/>
                </a:solidFill>
                <a:latin typeface="Calibri"/>
                <a:ea typeface="Calibri"/>
                <a:cs typeface="Calibri"/>
                <a:sym typeface="Calibri"/>
              </a:rPr>
              <a:t>Sparkfun</a:t>
            </a:r>
          </a:p>
          <a:p>
            <a:pPr marL="0" marR="0" lvl="0" indent="0" algn="l" rtl="0">
              <a:spcBef>
                <a:spcPts val="0"/>
              </a:spcBef>
              <a:buNone/>
            </a:pPr>
            <a:endParaRPr sz="2400">
              <a:solidFill>
                <a:schemeClr val="dk1"/>
              </a:solidFill>
              <a:latin typeface="Calibri"/>
              <a:ea typeface="Calibri"/>
              <a:cs typeface="Calibri"/>
              <a:sym typeface="Calibri"/>
            </a:endParaRPr>
          </a:p>
        </p:txBody>
      </p:sp>
      <p:sp>
        <p:nvSpPr>
          <p:cNvPr id="337" name="Shape 337"/>
          <p:cNvSpPr txBox="1"/>
          <p:nvPr/>
        </p:nvSpPr>
        <p:spPr>
          <a:xfrm>
            <a:off x="929898" y="1544575"/>
            <a:ext cx="2960175" cy="369331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1">
                <a:solidFill>
                  <a:schemeClr val="dk1"/>
                </a:solidFill>
                <a:latin typeface="Calibri"/>
                <a:ea typeface="Calibri"/>
                <a:cs typeface="Calibri"/>
                <a:sym typeface="Calibri"/>
              </a:rPr>
              <a:t>Programming</a:t>
            </a:r>
          </a:p>
          <a:p>
            <a:pPr marL="0" marR="0" lvl="0" indent="0" algn="l" rtl="0">
              <a:spcBef>
                <a:spcPts val="0"/>
              </a:spcBef>
              <a:buNone/>
            </a:pPr>
            <a:endParaRPr sz="2400">
              <a:solidFill>
                <a:schemeClr val="dk1"/>
              </a:solidFill>
              <a:latin typeface="Calibri"/>
              <a:ea typeface="Calibri"/>
              <a:cs typeface="Calibri"/>
              <a:sym typeface="Calibri"/>
            </a:endParaRPr>
          </a:p>
          <a:p>
            <a:pPr marL="0" marR="0" lvl="0" indent="0" algn="l" rtl="0">
              <a:spcBef>
                <a:spcPts val="0"/>
              </a:spcBef>
              <a:buSzPct val="25000"/>
              <a:buNone/>
            </a:pPr>
            <a:r>
              <a:rPr lang="en-US" sz="2400">
                <a:solidFill>
                  <a:schemeClr val="dk1"/>
                </a:solidFill>
                <a:latin typeface="Calibri"/>
                <a:ea typeface="Calibri"/>
                <a:cs typeface="Calibri"/>
                <a:sym typeface="Calibri"/>
              </a:rPr>
              <a:t>Arduino </a:t>
            </a:r>
          </a:p>
          <a:p>
            <a:pPr marL="0" marR="0" lvl="0" indent="0" algn="l" rtl="0">
              <a:spcBef>
                <a:spcPts val="0"/>
              </a:spcBef>
              <a:buSzPct val="25000"/>
              <a:buNone/>
            </a:pPr>
            <a:r>
              <a:rPr lang="en-US" sz="2400">
                <a:solidFill>
                  <a:schemeClr val="dk1"/>
                </a:solidFill>
                <a:latin typeface="Calibri"/>
                <a:ea typeface="Calibri"/>
                <a:cs typeface="Calibri"/>
                <a:sym typeface="Calibri"/>
              </a:rPr>
              <a:t>Instructables</a:t>
            </a:r>
          </a:p>
          <a:p>
            <a:pPr marL="0" marR="0" lvl="0" indent="0" algn="l" rtl="0">
              <a:spcBef>
                <a:spcPts val="0"/>
              </a:spcBef>
              <a:buSzPct val="25000"/>
              <a:buNone/>
            </a:pPr>
            <a:r>
              <a:rPr lang="en-US" sz="2400">
                <a:solidFill>
                  <a:schemeClr val="dk1"/>
                </a:solidFill>
                <a:latin typeface="Calibri"/>
                <a:ea typeface="Calibri"/>
                <a:cs typeface="Calibri"/>
                <a:sym typeface="Calibri"/>
              </a:rPr>
              <a:t>Google </a:t>
            </a:r>
          </a:p>
          <a:p>
            <a:pPr marL="0" marR="0" lvl="0" indent="0" algn="l" rtl="0">
              <a:spcBef>
                <a:spcPts val="0"/>
              </a:spcBef>
              <a:buSzPct val="25000"/>
              <a:buNone/>
            </a:pPr>
            <a:r>
              <a:rPr lang="en-US" sz="2400">
                <a:solidFill>
                  <a:schemeClr val="dk1"/>
                </a:solidFill>
                <a:latin typeface="Calibri"/>
                <a:ea typeface="Calibri"/>
                <a:cs typeface="Calibri"/>
                <a:sym typeface="Calibri"/>
              </a:rPr>
              <a:t>Stack Exchange </a:t>
            </a:r>
          </a:p>
          <a:p>
            <a:pPr marL="0" marR="0" lvl="0" indent="0" algn="l" rtl="0">
              <a:spcBef>
                <a:spcPts val="0"/>
              </a:spcBef>
              <a:buSzPct val="25000"/>
              <a:buNone/>
            </a:pPr>
            <a:r>
              <a:rPr lang="en-US" sz="2400">
                <a:solidFill>
                  <a:schemeClr val="dk1"/>
                </a:solidFill>
                <a:latin typeface="Calibri"/>
                <a:ea typeface="Calibri"/>
                <a:cs typeface="Calibri"/>
                <a:sym typeface="Calibri"/>
              </a:rPr>
              <a:t>Codecademy </a:t>
            </a:r>
          </a:p>
          <a:p>
            <a:pPr marL="0" marR="0" lvl="0" indent="0" algn="l" rtl="0">
              <a:spcBef>
                <a:spcPts val="0"/>
              </a:spcBef>
              <a:buSzPct val="25000"/>
              <a:buNone/>
            </a:pPr>
            <a:r>
              <a:rPr lang="en-US" sz="2400">
                <a:solidFill>
                  <a:schemeClr val="dk1"/>
                </a:solidFill>
                <a:latin typeface="Calibri"/>
                <a:ea typeface="Calibri"/>
                <a:cs typeface="Calibri"/>
                <a:sym typeface="Calibri"/>
              </a:rPr>
              <a:t>Lynda</a:t>
            </a:r>
          </a:p>
          <a:p>
            <a:pPr marL="0" marR="0" lvl="0" indent="0" algn="l" rtl="0">
              <a:spcBef>
                <a:spcPts val="0"/>
              </a:spcBef>
              <a:buSzPct val="25000"/>
              <a:buNone/>
            </a:pPr>
            <a:r>
              <a:rPr lang="en-US" sz="2400">
                <a:solidFill>
                  <a:schemeClr val="dk1"/>
                </a:solidFill>
                <a:latin typeface="Calibri"/>
                <a:ea typeface="Calibri"/>
                <a:cs typeface="Calibri"/>
                <a:sym typeface="Calibri"/>
              </a:rPr>
              <a:t>Learn**theHardWay</a:t>
            </a:r>
          </a:p>
          <a:p>
            <a:pPr marL="0" marR="0" lvl="0" indent="0" algn="l" rtl="0">
              <a:spcBef>
                <a:spcPts val="0"/>
              </a:spcBef>
              <a:buSzPct val="25000"/>
              <a:buNone/>
            </a:pPr>
            <a:r>
              <a:rPr lang="en-US" sz="2400">
                <a:solidFill>
                  <a:schemeClr val="dk1"/>
                </a:solidFill>
                <a:latin typeface="Calibri"/>
                <a:ea typeface="Calibri"/>
                <a:cs typeface="Calibri"/>
                <a:sym typeface="Calibri"/>
              </a:rPr>
              <a:t>Dash</a:t>
            </a:r>
          </a:p>
          <a:p>
            <a:pPr marL="0" marR="0" lvl="0" indent="0" algn="l" rtl="0">
              <a:spcBef>
                <a:spcPts val="0"/>
              </a:spcBef>
              <a:buSzPct val="25000"/>
              <a:buNone/>
            </a:pPr>
            <a:r>
              <a:rPr lang="en-US" sz="2400">
                <a:solidFill>
                  <a:schemeClr val="dk1"/>
                </a:solidFill>
                <a:latin typeface="Calibri"/>
                <a:ea typeface="Calibri"/>
                <a:cs typeface="Calibri"/>
                <a:sym typeface="Calibri"/>
              </a:rPr>
              <a:t>W3 schools</a:t>
            </a:r>
          </a:p>
          <a:p>
            <a:pPr marL="0" marR="0" lvl="0" indent="0" algn="l" rtl="0">
              <a:spcBef>
                <a:spcPts val="0"/>
              </a:spcBef>
              <a:buSzPct val="25000"/>
              <a:buNone/>
            </a:pPr>
            <a:r>
              <a:rPr lang="en-US" sz="2400">
                <a:solidFill>
                  <a:schemeClr val="dk1"/>
                </a:solidFill>
                <a:latin typeface="Calibri"/>
                <a:ea typeface="Calibri"/>
                <a:cs typeface="Calibri"/>
                <a:sym typeface="Calibri"/>
              </a:rPr>
              <a:t>Youtube</a:t>
            </a:r>
          </a:p>
          <a:p>
            <a:pPr marL="0" marR="0" lvl="0" indent="0" algn="l" rtl="0">
              <a:spcBef>
                <a:spcPts val="0"/>
              </a:spcBef>
              <a:buNone/>
            </a:pPr>
            <a:endParaRPr sz="24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Shape 342"/>
          <p:cNvSpPr/>
          <p:nvPr/>
        </p:nvSpPr>
        <p:spPr>
          <a:xfrm>
            <a:off x="609562" y="273352"/>
            <a:ext cx="10971300" cy="1144800"/>
          </a:xfrm>
          <a:prstGeom prst="rect">
            <a:avLst/>
          </a:prstGeom>
          <a:noFill/>
          <a:ln>
            <a:noFill/>
          </a:ln>
        </p:spPr>
        <p:txBody>
          <a:bodyPr lIns="0" tIns="0" rIns="0" bIns="0" anchor="ctr" anchorCtr="0">
            <a:noAutofit/>
          </a:bodyPr>
          <a:lstStyle/>
          <a:p>
            <a:pPr marL="0" marR="0" lvl="0" indent="0" algn="ctr" rtl="0">
              <a:lnSpc>
                <a:spcPct val="100000"/>
              </a:lnSpc>
              <a:spcBef>
                <a:spcPts val="0"/>
              </a:spcBef>
              <a:buSzPct val="25000"/>
              <a:buNone/>
            </a:pPr>
            <a:r>
              <a:rPr lang="en-US" sz="4400" b="0" i="0" u="none" strike="noStrike" cap="none">
                <a:solidFill>
                  <a:srgbClr val="000000"/>
                </a:solidFill>
                <a:latin typeface="Arial"/>
                <a:ea typeface="Arial"/>
                <a:cs typeface="Arial"/>
                <a:sym typeface="Arial"/>
              </a:rPr>
              <a:t>Arduinos and LEDs</a:t>
            </a:r>
          </a:p>
        </p:txBody>
      </p:sp>
      <p:sp>
        <p:nvSpPr>
          <p:cNvPr id="343" name="Shape 343"/>
          <p:cNvSpPr/>
          <p:nvPr/>
        </p:nvSpPr>
        <p:spPr>
          <a:xfrm>
            <a:off x="609997" y="1839982"/>
            <a:ext cx="5050200" cy="4234500"/>
          </a:xfrm>
          <a:prstGeom prst="rect">
            <a:avLst/>
          </a:prstGeom>
          <a:noFill/>
          <a:ln>
            <a:noFill/>
          </a:ln>
        </p:spPr>
        <p:txBody>
          <a:bodyPr lIns="90000" tIns="45000" rIns="90000" bIns="45000" anchor="t" anchorCtr="0">
            <a:noAutofit/>
          </a:bodyPr>
          <a:lstStyle/>
          <a:p>
            <a:pPr marL="0" marR="0" lvl="0" indent="0" algn="l" rtl="0">
              <a:spcBef>
                <a:spcPts val="0"/>
              </a:spcBef>
              <a:buSzPct val="25000"/>
              <a:buNone/>
            </a:pPr>
            <a:r>
              <a:rPr lang="en-US" sz="2800" b="0" i="0" u="none" strike="noStrike" cap="none">
                <a:solidFill>
                  <a:srgbClr val="000000"/>
                </a:solidFill>
                <a:latin typeface="Verdana"/>
                <a:ea typeface="Verdana"/>
                <a:cs typeface="Verdana"/>
                <a:sym typeface="Verdana"/>
              </a:rPr>
              <a:t>PARTS</a:t>
            </a:r>
          </a:p>
          <a:p>
            <a:pPr marL="216000" marR="0" lvl="0" indent="-216000" algn="l" rtl="0">
              <a:lnSpc>
                <a:spcPct val="100000"/>
              </a:lnSpc>
              <a:spcBef>
                <a:spcPts val="0"/>
              </a:spcBef>
              <a:buClr>
                <a:srgbClr val="000000"/>
              </a:buClr>
              <a:buSzPct val="45000"/>
              <a:buFont typeface="Noto Sans Symbols"/>
              <a:buChar char="●"/>
            </a:pPr>
            <a:r>
              <a:rPr lang="en-US" sz="2800" b="0" strike="noStrike">
                <a:solidFill>
                  <a:srgbClr val="000000"/>
                </a:solidFill>
                <a:latin typeface="Verdana"/>
                <a:ea typeface="Verdana"/>
                <a:cs typeface="Verdana"/>
                <a:sym typeface="Verdana"/>
              </a:rPr>
              <a:t>Arduino Uno</a:t>
            </a:r>
          </a:p>
          <a:p>
            <a:pPr marL="216000" marR="0" lvl="0" indent="-216000" algn="l" rtl="0">
              <a:lnSpc>
                <a:spcPct val="100000"/>
              </a:lnSpc>
              <a:spcBef>
                <a:spcPts val="0"/>
              </a:spcBef>
              <a:buClr>
                <a:srgbClr val="000000"/>
              </a:buClr>
              <a:buSzPct val="45000"/>
              <a:buFont typeface="Noto Sans Symbols"/>
              <a:buChar char="●"/>
            </a:pPr>
            <a:r>
              <a:rPr lang="en-US" sz="2800" b="0" strike="noStrike">
                <a:solidFill>
                  <a:srgbClr val="000000"/>
                </a:solidFill>
                <a:latin typeface="Verdana"/>
                <a:ea typeface="Verdana"/>
                <a:cs typeface="Verdana"/>
                <a:sym typeface="Verdana"/>
              </a:rPr>
              <a:t>Breadboard</a:t>
            </a:r>
          </a:p>
          <a:p>
            <a:pPr marL="216000" marR="0" lvl="0" indent="-216000" algn="l" rtl="0">
              <a:lnSpc>
                <a:spcPct val="100000"/>
              </a:lnSpc>
              <a:spcBef>
                <a:spcPts val="0"/>
              </a:spcBef>
              <a:buClr>
                <a:srgbClr val="000000"/>
              </a:buClr>
              <a:buSzPct val="45000"/>
              <a:buFont typeface="Noto Sans Symbols"/>
              <a:buChar char="●"/>
            </a:pPr>
            <a:r>
              <a:rPr lang="en-US" sz="2800" b="0" strike="noStrike">
                <a:solidFill>
                  <a:srgbClr val="000000"/>
                </a:solidFill>
                <a:latin typeface="Verdana"/>
                <a:ea typeface="Verdana"/>
                <a:cs typeface="Verdana"/>
                <a:sym typeface="Verdana"/>
              </a:rPr>
              <a:t>LED</a:t>
            </a:r>
          </a:p>
          <a:p>
            <a:pPr marL="216000" marR="0" lvl="0" indent="-216000" algn="l" rtl="0">
              <a:lnSpc>
                <a:spcPct val="100000"/>
              </a:lnSpc>
              <a:spcBef>
                <a:spcPts val="0"/>
              </a:spcBef>
              <a:buClr>
                <a:srgbClr val="000000"/>
              </a:buClr>
              <a:buSzPct val="45000"/>
              <a:buFont typeface="Noto Sans Symbols"/>
              <a:buChar char="●"/>
            </a:pPr>
            <a:r>
              <a:rPr lang="en-US" sz="2800" b="0" strike="noStrike">
                <a:solidFill>
                  <a:srgbClr val="000000"/>
                </a:solidFill>
                <a:latin typeface="Verdana"/>
                <a:ea typeface="Verdana"/>
                <a:cs typeface="Verdana"/>
                <a:sym typeface="Verdana"/>
              </a:rPr>
              <a:t>Resistor</a:t>
            </a:r>
          </a:p>
          <a:p>
            <a:pPr marL="216000" marR="0" lvl="0" indent="-216000" algn="l" rtl="0">
              <a:lnSpc>
                <a:spcPct val="100000"/>
              </a:lnSpc>
              <a:spcBef>
                <a:spcPts val="0"/>
              </a:spcBef>
              <a:buClr>
                <a:srgbClr val="000000"/>
              </a:buClr>
              <a:buSzPct val="45000"/>
              <a:buFont typeface="Noto Sans Symbols"/>
              <a:buChar char="●"/>
            </a:pPr>
            <a:r>
              <a:rPr lang="en-US" sz="2800" b="0" strike="noStrike">
                <a:solidFill>
                  <a:srgbClr val="000000"/>
                </a:solidFill>
                <a:latin typeface="Verdana"/>
                <a:ea typeface="Verdana"/>
                <a:cs typeface="Verdana"/>
                <a:sym typeface="Verdana"/>
              </a:rPr>
              <a:t>Wire</a:t>
            </a:r>
          </a:p>
          <a:p>
            <a:pPr marL="0" marR="0" lvl="0" indent="0" algn="l" rtl="0">
              <a:lnSpc>
                <a:spcPct val="100000"/>
              </a:lnSpc>
              <a:spcBef>
                <a:spcPts val="0"/>
              </a:spcBef>
              <a:buNone/>
            </a:pPr>
            <a:endParaRPr sz="1800" b="0" strike="noStrike">
              <a:solidFill>
                <a:srgbClr val="000000"/>
              </a:solidFill>
              <a:latin typeface="Verdana"/>
              <a:ea typeface="Verdana"/>
              <a:cs typeface="Verdana"/>
              <a:sym typeface="Verdana"/>
            </a:endParaRPr>
          </a:p>
          <a:p>
            <a:pPr marL="0" marR="0" lvl="0" indent="0" algn="l" rtl="0">
              <a:lnSpc>
                <a:spcPct val="100000"/>
              </a:lnSpc>
              <a:spcBef>
                <a:spcPts val="0"/>
              </a:spcBef>
              <a:buNone/>
            </a:pPr>
            <a:endParaRPr sz="1800" b="0" strike="noStrike">
              <a:solidFill>
                <a:srgbClr val="000000"/>
              </a:solidFill>
              <a:latin typeface="Verdana"/>
              <a:ea typeface="Verdana"/>
              <a:cs typeface="Verdana"/>
              <a:sym typeface="Verdana"/>
            </a:endParaRPr>
          </a:p>
        </p:txBody>
      </p:sp>
      <p:pic>
        <p:nvPicPr>
          <p:cNvPr id="344" name="Shape 344"/>
          <p:cNvPicPr preferRelativeResize="0"/>
          <p:nvPr/>
        </p:nvPicPr>
        <p:blipFill rotWithShape="1">
          <a:blip r:embed="rId3">
            <a:alphaModFix/>
          </a:blip>
          <a:srcRect/>
          <a:stretch/>
        </p:blipFill>
        <p:spPr>
          <a:xfrm>
            <a:off x="4615256" y="1635540"/>
            <a:ext cx="7188000" cy="39813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p:nvPr/>
        </p:nvSpPr>
        <p:spPr>
          <a:xfrm>
            <a:off x="609562" y="273352"/>
            <a:ext cx="10971300" cy="1144800"/>
          </a:xfrm>
          <a:prstGeom prst="rect">
            <a:avLst/>
          </a:prstGeom>
          <a:noFill/>
          <a:ln>
            <a:noFill/>
          </a:ln>
        </p:spPr>
        <p:txBody>
          <a:bodyPr lIns="0" tIns="0" rIns="0" bIns="0" anchor="ctr" anchorCtr="0">
            <a:noAutofit/>
          </a:bodyPr>
          <a:lstStyle/>
          <a:p>
            <a:pPr marL="0" marR="0" lvl="0" indent="0" algn="ctr" rtl="0">
              <a:lnSpc>
                <a:spcPct val="100000"/>
              </a:lnSpc>
              <a:spcBef>
                <a:spcPts val="0"/>
              </a:spcBef>
              <a:buSzPct val="25000"/>
              <a:buNone/>
            </a:pPr>
            <a:r>
              <a:rPr lang="en-US" sz="4400" b="0" strike="noStrike">
                <a:solidFill>
                  <a:srgbClr val="000000"/>
                </a:solidFill>
                <a:latin typeface="Arial"/>
                <a:ea typeface="Arial"/>
                <a:cs typeface="Arial"/>
                <a:sym typeface="Arial"/>
              </a:rPr>
              <a:t>ARDUINO</a:t>
            </a:r>
          </a:p>
        </p:txBody>
      </p:sp>
      <p:sp>
        <p:nvSpPr>
          <p:cNvPr id="350" name="Shape 350"/>
          <p:cNvSpPr/>
          <p:nvPr/>
        </p:nvSpPr>
        <p:spPr>
          <a:xfrm>
            <a:off x="609562" y="1604841"/>
            <a:ext cx="4963500" cy="3977400"/>
          </a:xfrm>
          <a:prstGeom prst="rect">
            <a:avLst/>
          </a:prstGeom>
          <a:noFill/>
          <a:ln>
            <a:noFill/>
          </a:ln>
        </p:spPr>
        <p:txBody>
          <a:bodyPr lIns="0" tIns="0" rIns="0" bIns="0" anchor="t" anchorCtr="0">
            <a:noAutofit/>
          </a:bodyPr>
          <a:lstStyle/>
          <a:p>
            <a:pPr marL="431999" marR="0" lvl="0" indent="-330399" algn="l" rtl="0">
              <a:lnSpc>
                <a:spcPct val="100000"/>
              </a:lnSpc>
              <a:spcBef>
                <a:spcPts val="0"/>
              </a:spcBef>
              <a:buClr>
                <a:srgbClr val="000000"/>
              </a:buClr>
              <a:buSzPct val="45000"/>
              <a:buFont typeface="Noto Sans Symbols"/>
              <a:buChar char="●"/>
            </a:pPr>
            <a:r>
              <a:rPr lang="en-US" sz="3200" b="0" strike="noStrike">
                <a:solidFill>
                  <a:srgbClr val="000000"/>
                </a:solidFill>
                <a:latin typeface="Verdana"/>
                <a:ea typeface="Verdana"/>
                <a:cs typeface="Verdana"/>
                <a:sym typeface="Verdana"/>
              </a:rPr>
              <a:t>A micro-controller development board</a:t>
            </a:r>
          </a:p>
          <a:p>
            <a:pPr marL="431999" marR="0" lvl="0" indent="-330399" algn="l" rtl="0">
              <a:lnSpc>
                <a:spcPct val="100000"/>
              </a:lnSpc>
              <a:spcBef>
                <a:spcPts val="0"/>
              </a:spcBef>
              <a:buClr>
                <a:srgbClr val="000000"/>
              </a:buClr>
              <a:buSzPct val="45000"/>
              <a:buFont typeface="Noto Sans Symbols"/>
              <a:buChar char="●"/>
            </a:pPr>
            <a:r>
              <a:rPr lang="en-US" sz="3200" b="0" strike="noStrike">
                <a:solidFill>
                  <a:srgbClr val="000000"/>
                </a:solidFill>
                <a:latin typeface="Verdana"/>
                <a:ea typeface="Verdana"/>
                <a:cs typeface="Verdana"/>
                <a:sym typeface="Verdana"/>
              </a:rPr>
              <a:t>A tiny computer</a:t>
            </a:r>
          </a:p>
          <a:p>
            <a:pPr marL="431999" marR="0" lvl="0" indent="-330399" algn="l" rtl="0">
              <a:lnSpc>
                <a:spcPct val="100000"/>
              </a:lnSpc>
              <a:spcBef>
                <a:spcPts val="0"/>
              </a:spcBef>
              <a:buClr>
                <a:srgbClr val="000000"/>
              </a:buClr>
              <a:buSzPct val="45000"/>
              <a:buFont typeface="Noto Sans Symbols"/>
              <a:buChar char="●"/>
            </a:pPr>
            <a:r>
              <a:rPr lang="en-US" sz="3200" b="0" strike="noStrike">
                <a:solidFill>
                  <a:srgbClr val="000000"/>
                </a:solidFill>
                <a:latin typeface="Verdana"/>
                <a:ea typeface="Verdana"/>
                <a:cs typeface="Verdana"/>
                <a:sym typeface="Verdana"/>
              </a:rPr>
              <a:t>Reading sensors</a:t>
            </a:r>
          </a:p>
          <a:p>
            <a:pPr marL="431999" marR="0" lvl="0" indent="-330399" algn="l" rtl="0">
              <a:lnSpc>
                <a:spcPct val="100000"/>
              </a:lnSpc>
              <a:spcBef>
                <a:spcPts val="0"/>
              </a:spcBef>
              <a:buClr>
                <a:srgbClr val="000000"/>
              </a:buClr>
              <a:buSzPct val="45000"/>
              <a:buFont typeface="Noto Sans Symbols"/>
              <a:buChar char="●"/>
            </a:pPr>
            <a:r>
              <a:rPr lang="en-US" sz="3200" b="0" strike="noStrike">
                <a:solidFill>
                  <a:srgbClr val="000000"/>
                </a:solidFill>
                <a:latin typeface="Verdana"/>
                <a:ea typeface="Verdana"/>
                <a:cs typeface="Verdana"/>
                <a:sym typeface="Verdana"/>
              </a:rPr>
              <a:t>Controlling circuits</a:t>
            </a:r>
          </a:p>
        </p:txBody>
      </p:sp>
      <p:pic>
        <p:nvPicPr>
          <p:cNvPr id="351" name="Shape 351"/>
          <p:cNvPicPr preferRelativeResize="0"/>
          <p:nvPr/>
        </p:nvPicPr>
        <p:blipFill rotWithShape="1">
          <a:blip r:embed="rId3">
            <a:alphaModFix/>
          </a:blip>
          <a:srcRect/>
          <a:stretch/>
        </p:blipFill>
        <p:spPr>
          <a:xfrm>
            <a:off x="5486059" y="2901711"/>
            <a:ext cx="6346800" cy="3499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Helvetica Neue"/>
              <a:buNone/>
            </a:pPr>
            <a:r>
              <a:rPr lang="en-US" sz="4400" b="0" i="0" u="none" strike="noStrike" cap="none">
                <a:solidFill>
                  <a:schemeClr val="dk1"/>
                </a:solidFill>
                <a:latin typeface="Helvetica Neue"/>
                <a:ea typeface="Helvetica Neue"/>
                <a:cs typeface="Helvetica Neue"/>
                <a:sym typeface="Helvetica Neue"/>
              </a:rPr>
              <a:t>This session.</a:t>
            </a:r>
          </a:p>
        </p:txBody>
      </p:sp>
      <p:sp>
        <p:nvSpPr>
          <p:cNvPr id="243" name="Shape 243"/>
          <p:cNvSpPr txBox="1">
            <a:spLocks noGrp="1"/>
          </p:cNvSpPr>
          <p:nvPr>
            <p:ph type="body" idx="1"/>
          </p:nvPr>
        </p:nvSpPr>
        <p:spPr>
          <a:xfrm>
            <a:off x="838200" y="1825625"/>
            <a:ext cx="10515599" cy="4351338"/>
          </a:xfrm>
          <a:prstGeom prst="rect">
            <a:avLst/>
          </a:prstGeom>
          <a:noFill/>
          <a:ln>
            <a:noFill/>
          </a:ln>
        </p:spPr>
        <p:txBody>
          <a:bodyPr lIns="91425" tIns="45700" rIns="91425" bIns="45700" anchor="t" anchorCtr="0">
            <a:noAutofit/>
          </a:bodyPr>
          <a:lstStyle/>
          <a:p>
            <a:pPr marL="228600" marR="0" lvl="0" indent="-228600" algn="l" rtl="0">
              <a:lnSpc>
                <a:spcPct val="150000"/>
              </a:lnSpc>
              <a:spcBef>
                <a:spcPts val="0"/>
              </a:spcBef>
              <a:spcAft>
                <a:spcPts val="0"/>
              </a:spcAft>
              <a:buClr>
                <a:schemeClr val="dk1"/>
              </a:buClr>
              <a:buSzPct val="100000"/>
              <a:buFont typeface="Arial"/>
              <a:buChar char="•"/>
            </a:pPr>
            <a:r>
              <a:rPr lang="en-US" sz="1800" b="0" i="0" u="none" strike="noStrike" cap="none">
                <a:solidFill>
                  <a:schemeClr val="dk1"/>
                </a:solidFill>
                <a:latin typeface="Helvetica Neue"/>
                <a:ea typeface="Helvetica Neue"/>
                <a:cs typeface="Helvetica Neue"/>
                <a:sym typeface="Helvetica Neue"/>
              </a:rPr>
              <a:t>Hello</a:t>
            </a:r>
          </a:p>
          <a:p>
            <a:pPr marL="228600" marR="0" lvl="0" indent="-228600" algn="l" rtl="0">
              <a:lnSpc>
                <a:spcPct val="150000"/>
              </a:lnSpc>
              <a:spcBef>
                <a:spcPts val="1000"/>
              </a:spcBef>
              <a:spcAft>
                <a:spcPts val="0"/>
              </a:spcAft>
              <a:buClr>
                <a:schemeClr val="dk1"/>
              </a:buClr>
              <a:buSzPct val="100000"/>
              <a:buFont typeface="Arial"/>
              <a:buChar char="•"/>
            </a:pPr>
            <a:r>
              <a:rPr lang="en-US" sz="1800" b="0" i="0" u="none" strike="noStrike" cap="none">
                <a:solidFill>
                  <a:schemeClr val="dk1"/>
                </a:solidFill>
                <a:latin typeface="Helvetica Neue"/>
                <a:ea typeface="Helvetica Neue"/>
                <a:cs typeface="Helvetica Neue"/>
                <a:sym typeface="Helvetica Neue"/>
              </a:rPr>
              <a:t>Inspiration </a:t>
            </a:r>
          </a:p>
          <a:p>
            <a:pPr marL="228600" marR="0" lvl="0" indent="-228600" algn="l" rtl="0">
              <a:lnSpc>
                <a:spcPct val="150000"/>
              </a:lnSpc>
              <a:spcBef>
                <a:spcPts val="1000"/>
              </a:spcBef>
              <a:spcAft>
                <a:spcPts val="0"/>
              </a:spcAft>
              <a:buClr>
                <a:schemeClr val="dk1"/>
              </a:buClr>
              <a:buSzPct val="100000"/>
              <a:buFont typeface="Arial"/>
              <a:buChar char="•"/>
            </a:pPr>
            <a:r>
              <a:rPr lang="en-US" sz="1800" b="0" i="0" u="none" strike="noStrike" cap="none">
                <a:solidFill>
                  <a:schemeClr val="dk1"/>
                </a:solidFill>
                <a:latin typeface="Helvetica Neue"/>
                <a:ea typeface="Helvetica Neue"/>
                <a:cs typeface="Helvetica Neue"/>
                <a:sym typeface="Helvetica Neue"/>
              </a:rPr>
              <a:t>Technologies</a:t>
            </a:r>
          </a:p>
          <a:p>
            <a:pPr marL="228600" marR="0" lvl="0" indent="-228600" algn="l" rtl="0">
              <a:lnSpc>
                <a:spcPct val="150000"/>
              </a:lnSpc>
              <a:spcBef>
                <a:spcPts val="1000"/>
              </a:spcBef>
              <a:spcAft>
                <a:spcPts val="0"/>
              </a:spcAft>
              <a:buClr>
                <a:schemeClr val="dk1"/>
              </a:buClr>
              <a:buSzPct val="100000"/>
              <a:buFont typeface="Arial"/>
              <a:buChar char="•"/>
            </a:pPr>
            <a:r>
              <a:rPr lang="en-US" sz="1800" b="0" i="0" u="none" strike="noStrike" cap="none">
                <a:solidFill>
                  <a:schemeClr val="dk1"/>
                </a:solidFill>
                <a:latin typeface="Helvetica Neue"/>
                <a:ea typeface="Helvetica Neue"/>
                <a:cs typeface="Helvetica Neue"/>
                <a:sym typeface="Helvetica Neue"/>
              </a:rPr>
              <a:t>Help</a:t>
            </a:r>
          </a:p>
          <a:p>
            <a:pPr marL="228600" marR="0" lvl="0" indent="-228600" algn="l" rtl="0">
              <a:lnSpc>
                <a:spcPct val="150000"/>
              </a:lnSpc>
              <a:spcBef>
                <a:spcPts val="1000"/>
              </a:spcBef>
              <a:buClr>
                <a:schemeClr val="dk1"/>
              </a:buClr>
              <a:buSzPct val="100000"/>
              <a:buFont typeface="Arial"/>
              <a:buChar char="•"/>
            </a:pPr>
            <a:r>
              <a:rPr lang="en-US" sz="1800" b="0" i="0" u="none" strike="noStrike" cap="none">
                <a:solidFill>
                  <a:schemeClr val="dk1"/>
                </a:solidFill>
                <a:latin typeface="Helvetica Neue"/>
                <a:ea typeface="Helvetica Neue"/>
                <a:cs typeface="Helvetica Neue"/>
                <a:sym typeface="Helvetica Neue"/>
              </a:rPr>
              <a:t>Practical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Shape 356"/>
          <p:cNvSpPr/>
          <p:nvPr/>
        </p:nvSpPr>
        <p:spPr>
          <a:xfrm>
            <a:off x="609562" y="273352"/>
            <a:ext cx="10971300" cy="1144800"/>
          </a:xfrm>
          <a:prstGeom prst="rect">
            <a:avLst/>
          </a:prstGeom>
          <a:noFill/>
          <a:ln>
            <a:noFill/>
          </a:ln>
        </p:spPr>
        <p:txBody>
          <a:bodyPr lIns="0" tIns="0" rIns="0" bIns="0" anchor="ctr" anchorCtr="0">
            <a:noAutofit/>
          </a:bodyPr>
          <a:lstStyle/>
          <a:p>
            <a:pPr marL="0" marR="0" lvl="0" indent="0" algn="ctr" rtl="0">
              <a:lnSpc>
                <a:spcPct val="100000"/>
              </a:lnSpc>
              <a:spcBef>
                <a:spcPts val="0"/>
              </a:spcBef>
              <a:buSzPct val="25000"/>
              <a:buNone/>
            </a:pPr>
            <a:r>
              <a:rPr lang="en-US" sz="4400" b="0" strike="noStrike">
                <a:solidFill>
                  <a:srgbClr val="000000"/>
                </a:solidFill>
                <a:latin typeface="Arial"/>
                <a:ea typeface="Arial"/>
                <a:cs typeface="Arial"/>
                <a:sym typeface="Arial"/>
              </a:rPr>
              <a:t>Light Emitting Diode</a:t>
            </a:r>
          </a:p>
        </p:txBody>
      </p:sp>
      <p:sp>
        <p:nvSpPr>
          <p:cNvPr id="357" name="Shape 357"/>
          <p:cNvSpPr/>
          <p:nvPr/>
        </p:nvSpPr>
        <p:spPr>
          <a:xfrm>
            <a:off x="609562" y="1604841"/>
            <a:ext cx="5485800" cy="3977400"/>
          </a:xfrm>
          <a:prstGeom prst="rect">
            <a:avLst/>
          </a:prstGeom>
          <a:noFill/>
          <a:ln>
            <a:noFill/>
          </a:ln>
        </p:spPr>
        <p:txBody>
          <a:bodyPr lIns="0" tIns="0" rIns="0" bIns="0" anchor="t" anchorCtr="0">
            <a:noAutofit/>
          </a:bodyPr>
          <a:lstStyle/>
          <a:p>
            <a:pPr marL="431999" marR="0" lvl="0" indent="-330399" algn="l" rtl="0">
              <a:lnSpc>
                <a:spcPct val="100000"/>
              </a:lnSpc>
              <a:spcBef>
                <a:spcPts val="0"/>
              </a:spcBef>
              <a:buClr>
                <a:srgbClr val="000000"/>
              </a:buClr>
              <a:buSzPct val="45000"/>
              <a:buFont typeface="Noto Sans Symbols"/>
              <a:buChar char="●"/>
            </a:pPr>
            <a:r>
              <a:rPr lang="en-US" sz="3200" b="0" strike="noStrike">
                <a:solidFill>
                  <a:srgbClr val="000000"/>
                </a:solidFill>
                <a:latin typeface="Verdana"/>
                <a:ea typeface="Verdana"/>
                <a:cs typeface="Verdana"/>
                <a:sym typeface="Verdana"/>
              </a:rPr>
              <a:t>Emits light when current passes through it</a:t>
            </a:r>
          </a:p>
          <a:p>
            <a:pPr marL="431999" marR="0" lvl="0" indent="-330399" algn="l" rtl="0">
              <a:lnSpc>
                <a:spcPct val="100000"/>
              </a:lnSpc>
              <a:spcBef>
                <a:spcPts val="0"/>
              </a:spcBef>
              <a:buClr>
                <a:srgbClr val="000000"/>
              </a:buClr>
              <a:buSzPct val="45000"/>
              <a:buFont typeface="Noto Sans Symbols"/>
              <a:buChar char="●"/>
            </a:pPr>
            <a:r>
              <a:rPr lang="en-US" sz="3200" b="0" strike="noStrike">
                <a:solidFill>
                  <a:srgbClr val="000000"/>
                </a:solidFill>
                <a:latin typeface="Verdana"/>
                <a:ea typeface="Verdana"/>
                <a:cs typeface="Verdana"/>
                <a:sym typeface="Verdana"/>
              </a:rPr>
              <a:t>An average red LED requires 2V at 20mA</a:t>
            </a:r>
          </a:p>
          <a:p>
            <a:pPr marL="431999" marR="0" lvl="0" indent="-330399" algn="l" rtl="0">
              <a:lnSpc>
                <a:spcPct val="100000"/>
              </a:lnSpc>
              <a:spcBef>
                <a:spcPts val="0"/>
              </a:spcBef>
              <a:buClr>
                <a:srgbClr val="000000"/>
              </a:buClr>
              <a:buSzPct val="45000"/>
              <a:buFont typeface="Noto Sans Symbols"/>
              <a:buChar char="●"/>
            </a:pPr>
            <a:r>
              <a:rPr lang="en-US" sz="3200" b="0" strike="noStrike">
                <a:solidFill>
                  <a:srgbClr val="000000"/>
                </a:solidFill>
                <a:latin typeface="Verdana"/>
                <a:ea typeface="Verdana"/>
                <a:cs typeface="Verdana"/>
                <a:sym typeface="Verdana"/>
              </a:rPr>
              <a:t>RGB LEDs, LED strips, IR LEDs, Ultrabright</a:t>
            </a:r>
          </a:p>
        </p:txBody>
      </p:sp>
      <p:sp>
        <p:nvSpPr>
          <p:cNvPr id="358" name="Shape 358"/>
          <p:cNvSpPr/>
          <p:nvPr/>
        </p:nvSpPr>
        <p:spPr>
          <a:xfrm>
            <a:off x="6443943" y="1567610"/>
            <a:ext cx="5224500" cy="3657600"/>
          </a:xfrm>
          <a:prstGeom prst="rect">
            <a:avLst/>
          </a:prstGeom>
          <a:blipFill rotWithShape="1">
            <a:blip r:embed="rId3">
              <a:alphaModFix/>
            </a:blip>
            <a:stretch>
              <a:fillRect l="14959" t="3059" r="21069"/>
            </a:stretch>
          </a:blipFill>
          <a:ln>
            <a:noFill/>
          </a:ln>
        </p:spPr>
        <p:txBody>
          <a:bodyPr lIns="90000" tIns="45000" rIns="90000" bIns="45000" anchor="ctr" anchorCtr="0">
            <a:noAutofit/>
          </a:bodyPr>
          <a:lstStyle/>
          <a:p>
            <a:pPr marL="0" marR="0" lvl="0" indent="0" algn="ctr" rtl="0">
              <a:lnSpc>
                <a:spcPct val="100000"/>
              </a:lnSpc>
              <a:spcBef>
                <a:spcPts val="0"/>
              </a:spcBef>
              <a:buSzPct val="25000"/>
              <a:buNone/>
            </a:pPr>
            <a:r>
              <a:rPr lang="en-US" sz="1800" b="0" strike="noStrike">
                <a:solidFill>
                  <a:srgbClr val="000000"/>
                </a:solidFill>
                <a:latin typeface="Arial"/>
                <a:ea typeface="Arial"/>
                <a:cs typeface="Arial"/>
                <a:sym typeface="Arial"/>
              </a:rPr>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Shape 363"/>
          <p:cNvSpPr/>
          <p:nvPr/>
        </p:nvSpPr>
        <p:spPr>
          <a:xfrm>
            <a:off x="436272" y="273352"/>
            <a:ext cx="10971300" cy="1144800"/>
          </a:xfrm>
          <a:prstGeom prst="rect">
            <a:avLst/>
          </a:prstGeom>
          <a:noFill/>
          <a:ln>
            <a:noFill/>
          </a:ln>
        </p:spPr>
        <p:txBody>
          <a:bodyPr lIns="0" tIns="0" rIns="0" bIns="0" anchor="ctr" anchorCtr="0">
            <a:noAutofit/>
          </a:bodyPr>
          <a:lstStyle/>
          <a:p>
            <a:pPr marL="0" marR="0" lvl="0" indent="0" algn="ctr" rtl="0">
              <a:lnSpc>
                <a:spcPct val="100000"/>
              </a:lnSpc>
              <a:spcBef>
                <a:spcPts val="0"/>
              </a:spcBef>
              <a:buSzPct val="25000"/>
              <a:buNone/>
            </a:pPr>
            <a:r>
              <a:rPr lang="en-US" sz="4400" b="0" strike="noStrike">
                <a:solidFill>
                  <a:srgbClr val="000000"/>
                </a:solidFill>
                <a:latin typeface="Arial"/>
                <a:ea typeface="Arial"/>
                <a:cs typeface="Arial"/>
                <a:sym typeface="Arial"/>
              </a:rPr>
              <a:t>Resistor</a:t>
            </a:r>
          </a:p>
        </p:txBody>
      </p:sp>
      <p:sp>
        <p:nvSpPr>
          <p:cNvPr id="364" name="Shape 364"/>
          <p:cNvSpPr/>
          <p:nvPr/>
        </p:nvSpPr>
        <p:spPr>
          <a:xfrm>
            <a:off x="609562" y="1604841"/>
            <a:ext cx="5353500" cy="3977400"/>
          </a:xfrm>
          <a:prstGeom prst="rect">
            <a:avLst/>
          </a:prstGeom>
          <a:noFill/>
          <a:ln>
            <a:noFill/>
          </a:ln>
        </p:spPr>
        <p:txBody>
          <a:bodyPr lIns="0" tIns="0" rIns="0" bIns="0" anchor="t" anchorCtr="0">
            <a:noAutofit/>
          </a:bodyPr>
          <a:lstStyle/>
          <a:p>
            <a:pPr marL="431999" marR="0" lvl="0" indent="-330399" algn="l" rtl="0">
              <a:lnSpc>
                <a:spcPct val="100000"/>
              </a:lnSpc>
              <a:spcBef>
                <a:spcPts val="0"/>
              </a:spcBef>
              <a:buClr>
                <a:srgbClr val="000000"/>
              </a:buClr>
              <a:buSzPct val="45000"/>
              <a:buFont typeface="Noto Sans Symbols"/>
              <a:buChar char="●"/>
            </a:pPr>
            <a:r>
              <a:rPr lang="en-US" sz="3200" b="0" strike="noStrike">
                <a:solidFill>
                  <a:srgbClr val="000000"/>
                </a:solidFill>
                <a:latin typeface="Verdana"/>
                <a:ea typeface="Verdana"/>
                <a:cs typeface="Verdana"/>
                <a:sym typeface="Verdana"/>
              </a:rPr>
              <a:t>Reduce current and voltage to components</a:t>
            </a:r>
          </a:p>
          <a:p>
            <a:pPr marL="431999" marR="0" lvl="0" indent="-330399" algn="l" rtl="0">
              <a:lnSpc>
                <a:spcPct val="100000"/>
              </a:lnSpc>
              <a:spcBef>
                <a:spcPts val="0"/>
              </a:spcBef>
              <a:buClr>
                <a:srgbClr val="000000"/>
              </a:buClr>
              <a:buSzPct val="45000"/>
              <a:buFont typeface="Noto Sans Symbols"/>
              <a:buChar char="●"/>
            </a:pPr>
            <a:r>
              <a:rPr lang="en-US" sz="3200" b="0" strike="noStrike">
                <a:solidFill>
                  <a:srgbClr val="000000"/>
                </a:solidFill>
                <a:latin typeface="Verdana"/>
                <a:ea typeface="Verdana"/>
                <a:cs typeface="Verdana"/>
                <a:sym typeface="Verdana"/>
              </a:rPr>
              <a:t>Ohm’s Law </a:t>
            </a:r>
          </a:p>
          <a:p>
            <a:pPr marL="431999" marR="0" lvl="0" indent="-330399" algn="l" rtl="0">
              <a:lnSpc>
                <a:spcPct val="100000"/>
              </a:lnSpc>
              <a:spcBef>
                <a:spcPts val="0"/>
              </a:spcBef>
              <a:buClr>
                <a:srgbClr val="000000"/>
              </a:buClr>
              <a:buSzPct val="45000"/>
              <a:buFont typeface="Noto Sans Symbols"/>
              <a:buChar char="●"/>
            </a:pPr>
            <a:r>
              <a:rPr lang="en-US" sz="3200" b="0" strike="noStrike">
                <a:solidFill>
                  <a:srgbClr val="000000"/>
                </a:solidFill>
                <a:latin typeface="Verdana"/>
                <a:ea typeface="Verdana"/>
                <a:cs typeface="Verdana"/>
                <a:sym typeface="Verdana"/>
              </a:rPr>
              <a:t>I = V / R</a:t>
            </a:r>
          </a:p>
          <a:p>
            <a:pPr marL="431999" marR="0" lvl="0" indent="-330399" algn="l" rtl="0">
              <a:lnSpc>
                <a:spcPct val="100000"/>
              </a:lnSpc>
              <a:spcBef>
                <a:spcPts val="0"/>
              </a:spcBef>
              <a:buClr>
                <a:srgbClr val="000000"/>
              </a:buClr>
              <a:buSzPct val="45000"/>
              <a:buFont typeface="Noto Sans Symbols"/>
              <a:buChar char="●"/>
            </a:pPr>
            <a:r>
              <a:rPr lang="en-US" sz="3200" b="0" u="sng" strike="noStrike">
                <a:solidFill>
                  <a:schemeClr val="hlink"/>
                </a:solidFill>
                <a:latin typeface="Verdana"/>
                <a:ea typeface="Verdana"/>
                <a:cs typeface="Verdana"/>
                <a:sym typeface="Verdana"/>
                <a:hlinkClick r:id="rId3"/>
              </a:rPr>
              <a:t>http://led.linear1.org/1led.wiz</a:t>
            </a:r>
          </a:p>
          <a:p>
            <a:pPr marL="431999" marR="0" lvl="0" indent="-330399" algn="l" rtl="0">
              <a:lnSpc>
                <a:spcPct val="100000"/>
              </a:lnSpc>
              <a:spcBef>
                <a:spcPts val="0"/>
              </a:spcBef>
              <a:buClr>
                <a:srgbClr val="000000"/>
              </a:buClr>
              <a:buSzPct val="45000"/>
              <a:buFont typeface="Noto Sans Symbols"/>
              <a:buChar char="●"/>
            </a:pPr>
            <a:r>
              <a:rPr lang="en-US" sz="3200" b="0" strike="noStrike">
                <a:solidFill>
                  <a:srgbClr val="000000"/>
                </a:solidFill>
                <a:latin typeface="Verdana"/>
                <a:ea typeface="Verdana"/>
                <a:cs typeface="Verdana"/>
                <a:sym typeface="Verdana"/>
              </a:rPr>
              <a:t> </a:t>
            </a:r>
          </a:p>
        </p:txBody>
      </p:sp>
      <p:pic>
        <p:nvPicPr>
          <p:cNvPr id="365" name="Shape 365"/>
          <p:cNvPicPr preferRelativeResize="0"/>
          <p:nvPr/>
        </p:nvPicPr>
        <p:blipFill rotWithShape="1">
          <a:blip r:embed="rId4">
            <a:alphaModFix/>
          </a:blip>
          <a:srcRect l="6232" r="5863"/>
          <a:stretch/>
        </p:blipFill>
        <p:spPr>
          <a:xfrm>
            <a:off x="5918413" y="1615291"/>
            <a:ext cx="5924100" cy="3906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pic>
        <p:nvPicPr>
          <p:cNvPr id="370" name="Shape 370"/>
          <p:cNvPicPr preferRelativeResize="0"/>
          <p:nvPr/>
        </p:nvPicPr>
        <p:blipFill rotWithShape="1">
          <a:blip r:embed="rId3">
            <a:alphaModFix/>
          </a:blip>
          <a:srcRect l="14941" t="14136" r="14176" b="13739"/>
          <a:stretch/>
        </p:blipFill>
        <p:spPr>
          <a:xfrm>
            <a:off x="522917" y="587853"/>
            <a:ext cx="3265199" cy="3330600"/>
          </a:xfrm>
          <a:prstGeom prst="rect">
            <a:avLst/>
          </a:prstGeom>
          <a:noFill/>
          <a:ln>
            <a:noFill/>
          </a:ln>
        </p:spPr>
      </p:pic>
      <p:pic>
        <p:nvPicPr>
          <p:cNvPr id="371" name="Shape 371"/>
          <p:cNvPicPr preferRelativeResize="0"/>
          <p:nvPr/>
        </p:nvPicPr>
        <p:blipFill rotWithShape="1">
          <a:blip r:embed="rId4">
            <a:alphaModFix/>
          </a:blip>
          <a:srcRect l="14178" t="12715" r="13520" b="3846"/>
          <a:stretch/>
        </p:blipFill>
        <p:spPr>
          <a:xfrm>
            <a:off x="7402262" y="522536"/>
            <a:ext cx="4440300" cy="3853200"/>
          </a:xfrm>
          <a:prstGeom prst="rect">
            <a:avLst/>
          </a:prstGeom>
          <a:noFill/>
          <a:ln>
            <a:noFill/>
          </a:ln>
        </p:spPr>
      </p:pic>
      <p:pic>
        <p:nvPicPr>
          <p:cNvPr id="372" name="Shape 372"/>
          <p:cNvPicPr preferRelativeResize="0"/>
          <p:nvPr/>
        </p:nvPicPr>
        <p:blipFill rotWithShape="1">
          <a:blip r:embed="rId5">
            <a:alphaModFix/>
          </a:blip>
          <a:srcRect t="24979" r="5749" b="7"/>
          <a:stretch/>
        </p:blipFill>
        <p:spPr>
          <a:xfrm>
            <a:off x="3831533" y="3787411"/>
            <a:ext cx="4282800" cy="25479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pic>
        <p:nvPicPr>
          <p:cNvPr id="377" name="Shape 377"/>
          <p:cNvPicPr preferRelativeResize="0"/>
          <p:nvPr/>
        </p:nvPicPr>
        <p:blipFill rotWithShape="1">
          <a:blip r:embed="rId3">
            <a:alphaModFix/>
          </a:blip>
          <a:srcRect t="11481" r="36346" b="3215"/>
          <a:stretch/>
        </p:blipFill>
        <p:spPr>
          <a:xfrm>
            <a:off x="1741606" y="195951"/>
            <a:ext cx="6140400" cy="607679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Shape 382"/>
          <p:cNvSpPr/>
          <p:nvPr/>
        </p:nvSpPr>
        <p:spPr>
          <a:xfrm>
            <a:off x="4354015" y="31025"/>
            <a:ext cx="3483300" cy="1144800"/>
          </a:xfrm>
          <a:prstGeom prst="rect">
            <a:avLst/>
          </a:prstGeom>
          <a:noFill/>
          <a:ln>
            <a:noFill/>
          </a:ln>
        </p:spPr>
        <p:txBody>
          <a:bodyPr lIns="0" tIns="0" rIns="0" bIns="0" anchor="ctr" anchorCtr="0">
            <a:noAutofit/>
          </a:bodyPr>
          <a:lstStyle/>
          <a:p>
            <a:pPr marL="0" marR="0" lvl="0" indent="0" algn="ctr" rtl="0">
              <a:lnSpc>
                <a:spcPct val="100000"/>
              </a:lnSpc>
              <a:spcBef>
                <a:spcPts val="0"/>
              </a:spcBef>
              <a:buSzPct val="25000"/>
              <a:buNone/>
            </a:pPr>
            <a:r>
              <a:rPr lang="en-US" sz="4400" b="0" strike="noStrike">
                <a:solidFill>
                  <a:srgbClr val="000000"/>
                </a:solidFill>
                <a:latin typeface="Arial"/>
                <a:ea typeface="Arial"/>
                <a:cs typeface="Arial"/>
                <a:sym typeface="Arial"/>
              </a:rPr>
              <a:t>A Variable</a:t>
            </a:r>
          </a:p>
        </p:txBody>
      </p:sp>
      <p:sp>
        <p:nvSpPr>
          <p:cNvPr id="383" name="Shape 383"/>
          <p:cNvSpPr/>
          <p:nvPr/>
        </p:nvSpPr>
        <p:spPr>
          <a:xfrm>
            <a:off x="1741606" y="1306341"/>
            <a:ext cx="8708100" cy="811500"/>
          </a:xfrm>
          <a:prstGeom prst="rect">
            <a:avLst/>
          </a:prstGeom>
          <a:noFill/>
          <a:ln>
            <a:noFill/>
          </a:ln>
        </p:spPr>
        <p:txBody>
          <a:bodyPr lIns="0" tIns="0" rIns="0" bIns="0" anchor="t" anchorCtr="0">
            <a:noAutofit/>
          </a:bodyPr>
          <a:lstStyle/>
          <a:p>
            <a:pPr marL="0" marR="0" lvl="0" indent="0" algn="ctr" rtl="0">
              <a:lnSpc>
                <a:spcPct val="100000"/>
              </a:lnSpc>
              <a:spcBef>
                <a:spcPts val="0"/>
              </a:spcBef>
              <a:buSzPct val="25000"/>
              <a:buNone/>
            </a:pPr>
            <a:r>
              <a:rPr lang="en-US" sz="6000" b="0" strike="noStrike">
                <a:solidFill>
                  <a:srgbClr val="000000"/>
                </a:solidFill>
                <a:latin typeface="Courier New"/>
                <a:ea typeface="Courier New"/>
                <a:cs typeface="Courier New"/>
                <a:sym typeface="Courier New"/>
              </a:rPr>
              <a:t>int ledPin = 8;</a:t>
            </a:r>
          </a:p>
        </p:txBody>
      </p:sp>
      <p:sp>
        <p:nvSpPr>
          <p:cNvPr id="384" name="Shape 384"/>
          <p:cNvSpPr/>
          <p:nvPr/>
        </p:nvSpPr>
        <p:spPr>
          <a:xfrm>
            <a:off x="871238" y="4572196"/>
            <a:ext cx="1305900" cy="698400"/>
          </a:xfrm>
          <a:prstGeom prst="rect">
            <a:avLst/>
          </a:prstGeom>
          <a:noFill/>
          <a:ln>
            <a:noFill/>
          </a:ln>
        </p:spPr>
        <p:txBody>
          <a:bodyPr lIns="90000" tIns="45000" rIns="90000" bIns="45000" anchor="t" anchorCtr="0">
            <a:noAutofit/>
          </a:bodyPr>
          <a:lstStyle/>
          <a:p>
            <a:pPr marL="0" marR="0" lvl="0" indent="0" algn="l" rtl="0">
              <a:spcBef>
                <a:spcPts val="0"/>
              </a:spcBef>
              <a:buSzPct val="25000"/>
              <a:buNone/>
            </a:pPr>
            <a:r>
              <a:rPr lang="en-US" sz="2400" b="0" strike="noStrike">
                <a:solidFill>
                  <a:srgbClr val="666666"/>
                </a:solidFill>
                <a:latin typeface="Arial"/>
                <a:ea typeface="Arial"/>
                <a:cs typeface="Arial"/>
                <a:sym typeface="Arial"/>
              </a:rPr>
              <a:t>Type</a:t>
            </a:r>
          </a:p>
        </p:txBody>
      </p:sp>
      <p:sp>
        <p:nvSpPr>
          <p:cNvPr id="385" name="Shape 385"/>
          <p:cNvSpPr/>
          <p:nvPr/>
        </p:nvSpPr>
        <p:spPr>
          <a:xfrm>
            <a:off x="3483212" y="4572196"/>
            <a:ext cx="1567200" cy="645300"/>
          </a:xfrm>
          <a:prstGeom prst="rect">
            <a:avLst/>
          </a:prstGeom>
          <a:noFill/>
          <a:ln>
            <a:noFill/>
          </a:ln>
        </p:spPr>
        <p:txBody>
          <a:bodyPr lIns="90000" tIns="45000" rIns="90000" bIns="45000" anchor="t" anchorCtr="0">
            <a:noAutofit/>
          </a:bodyPr>
          <a:lstStyle/>
          <a:p>
            <a:pPr marL="0" marR="0" lvl="0" indent="0" algn="l" rtl="0">
              <a:spcBef>
                <a:spcPts val="0"/>
              </a:spcBef>
              <a:buSzPct val="25000"/>
              <a:buNone/>
            </a:pPr>
            <a:r>
              <a:rPr lang="en-US" sz="2400" b="0" strike="noStrike">
                <a:solidFill>
                  <a:srgbClr val="666666"/>
                </a:solidFill>
                <a:latin typeface="Arial"/>
                <a:ea typeface="Arial"/>
                <a:cs typeface="Arial"/>
                <a:sym typeface="Arial"/>
              </a:rPr>
              <a:t>Name</a:t>
            </a:r>
          </a:p>
        </p:txBody>
      </p:sp>
      <p:sp>
        <p:nvSpPr>
          <p:cNvPr id="386" name="Shape 386"/>
          <p:cNvSpPr/>
          <p:nvPr/>
        </p:nvSpPr>
        <p:spPr>
          <a:xfrm>
            <a:off x="6096057" y="4592444"/>
            <a:ext cx="2176499" cy="698400"/>
          </a:xfrm>
          <a:prstGeom prst="rect">
            <a:avLst/>
          </a:prstGeom>
          <a:noFill/>
          <a:ln>
            <a:noFill/>
          </a:ln>
        </p:spPr>
        <p:txBody>
          <a:bodyPr lIns="90000" tIns="45000" rIns="90000" bIns="45000" anchor="t" anchorCtr="0">
            <a:noAutofit/>
          </a:bodyPr>
          <a:lstStyle/>
          <a:p>
            <a:pPr marL="0" marR="0" lvl="0" indent="0" algn="l" rtl="0">
              <a:spcBef>
                <a:spcPts val="0"/>
              </a:spcBef>
              <a:buSzPct val="25000"/>
              <a:buNone/>
            </a:pPr>
            <a:r>
              <a:rPr lang="en-US" sz="2400" b="0" strike="noStrike">
                <a:solidFill>
                  <a:srgbClr val="666666"/>
                </a:solidFill>
                <a:latin typeface="Arial"/>
                <a:ea typeface="Arial"/>
                <a:cs typeface="Arial"/>
                <a:sym typeface="Arial"/>
              </a:rPr>
              <a:t>Assignment operator</a:t>
            </a:r>
          </a:p>
        </p:txBody>
      </p:sp>
      <p:sp>
        <p:nvSpPr>
          <p:cNvPr id="387" name="Shape 387"/>
          <p:cNvSpPr/>
          <p:nvPr/>
        </p:nvSpPr>
        <p:spPr>
          <a:xfrm>
            <a:off x="9492189" y="4572196"/>
            <a:ext cx="2437800" cy="698400"/>
          </a:xfrm>
          <a:prstGeom prst="rect">
            <a:avLst/>
          </a:prstGeom>
          <a:noFill/>
          <a:ln>
            <a:noFill/>
          </a:ln>
        </p:spPr>
        <p:txBody>
          <a:bodyPr lIns="90000" tIns="45000" rIns="90000" bIns="45000" anchor="t" anchorCtr="0">
            <a:noAutofit/>
          </a:bodyPr>
          <a:lstStyle/>
          <a:p>
            <a:pPr marL="0" marR="0" lvl="0" indent="0" algn="l" rtl="0">
              <a:spcBef>
                <a:spcPts val="0"/>
              </a:spcBef>
              <a:buSzPct val="25000"/>
              <a:buNone/>
            </a:pPr>
            <a:r>
              <a:rPr lang="en-US" sz="2400" b="0" strike="noStrike">
                <a:solidFill>
                  <a:srgbClr val="666666"/>
                </a:solidFill>
                <a:latin typeface="Arial"/>
                <a:ea typeface="Arial"/>
                <a:cs typeface="Arial"/>
                <a:sym typeface="Arial"/>
              </a:rPr>
              <a:t>Literal Value</a:t>
            </a:r>
          </a:p>
        </p:txBody>
      </p:sp>
      <p:cxnSp>
        <p:nvCxnSpPr>
          <p:cNvPr id="388" name="Shape 388"/>
          <p:cNvCxnSpPr/>
          <p:nvPr/>
        </p:nvCxnSpPr>
        <p:spPr>
          <a:xfrm rot="10800000" flipH="1">
            <a:off x="1654525" y="2155428"/>
            <a:ext cx="1131900" cy="2155500"/>
          </a:xfrm>
          <a:prstGeom prst="straightConnector1">
            <a:avLst/>
          </a:prstGeom>
          <a:noFill/>
          <a:ln w="9525" cap="flat" cmpd="sng">
            <a:solidFill>
              <a:srgbClr val="000000"/>
            </a:solidFill>
            <a:prstDash val="solid"/>
            <a:round/>
            <a:headEnd type="none" w="med" len="med"/>
            <a:tailEnd type="triangle" w="lg" len="lg"/>
          </a:ln>
        </p:spPr>
      </p:cxnSp>
      <p:cxnSp>
        <p:nvCxnSpPr>
          <p:cNvPr id="389" name="Shape 389"/>
          <p:cNvCxnSpPr/>
          <p:nvPr/>
        </p:nvCxnSpPr>
        <p:spPr>
          <a:xfrm rot="10800000" flipH="1">
            <a:off x="4266935" y="2220689"/>
            <a:ext cx="1131900" cy="2298600"/>
          </a:xfrm>
          <a:prstGeom prst="straightConnector1">
            <a:avLst/>
          </a:prstGeom>
          <a:noFill/>
          <a:ln w="9525" cap="flat" cmpd="sng">
            <a:solidFill>
              <a:srgbClr val="000000"/>
            </a:solidFill>
            <a:prstDash val="solid"/>
            <a:round/>
            <a:headEnd type="none" w="med" len="med"/>
            <a:tailEnd type="triangle" w="lg" len="lg"/>
          </a:ln>
        </p:spPr>
      </p:cxnSp>
      <p:cxnSp>
        <p:nvCxnSpPr>
          <p:cNvPr id="390" name="Shape 390"/>
          <p:cNvCxnSpPr/>
          <p:nvPr/>
        </p:nvCxnSpPr>
        <p:spPr>
          <a:xfrm rot="10800000" flipH="1">
            <a:off x="7053505" y="1959445"/>
            <a:ext cx="1131900" cy="2416800"/>
          </a:xfrm>
          <a:prstGeom prst="straightConnector1">
            <a:avLst/>
          </a:prstGeom>
          <a:noFill/>
          <a:ln w="9525" cap="flat" cmpd="sng">
            <a:solidFill>
              <a:srgbClr val="000000"/>
            </a:solidFill>
            <a:prstDash val="solid"/>
            <a:round/>
            <a:headEnd type="none" w="med" len="med"/>
            <a:tailEnd type="triangle" w="lg" len="lg"/>
          </a:ln>
        </p:spPr>
      </p:cxnSp>
      <p:cxnSp>
        <p:nvCxnSpPr>
          <p:cNvPr id="391" name="Shape 391"/>
          <p:cNvCxnSpPr/>
          <p:nvPr/>
        </p:nvCxnSpPr>
        <p:spPr>
          <a:xfrm rot="10800000">
            <a:off x="9404818" y="2118017"/>
            <a:ext cx="1131900" cy="2370900"/>
          </a:xfrm>
          <a:prstGeom prst="straightConnector1">
            <a:avLst/>
          </a:prstGeom>
          <a:noFill/>
          <a:ln w="9525" cap="flat" cmpd="sng">
            <a:solidFill>
              <a:srgbClr val="000000"/>
            </a:solidFill>
            <a:prstDash val="solid"/>
            <a:round/>
            <a:headEnd type="none" w="med" len="med"/>
            <a:tailEnd type="triangle" w="lg" len="lg"/>
          </a:ln>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Shape 396"/>
          <p:cNvSpPr/>
          <p:nvPr/>
        </p:nvSpPr>
        <p:spPr>
          <a:xfrm>
            <a:off x="869932" y="1828878"/>
            <a:ext cx="12192000" cy="699300"/>
          </a:xfrm>
          <a:prstGeom prst="rect">
            <a:avLst/>
          </a:prstGeom>
          <a:noFill/>
          <a:ln>
            <a:noFill/>
          </a:ln>
        </p:spPr>
        <p:txBody>
          <a:bodyPr lIns="90000" tIns="45000" rIns="90000" bIns="45000" anchor="t" anchorCtr="0">
            <a:noAutofit/>
          </a:bodyPr>
          <a:lstStyle/>
          <a:p>
            <a:pPr marL="0" marR="0" lvl="0" indent="0" algn="l" rtl="0">
              <a:spcBef>
                <a:spcPts val="0"/>
              </a:spcBef>
              <a:buSzPct val="25000"/>
              <a:buNone/>
            </a:pPr>
            <a:r>
              <a:rPr lang="en-US" sz="6000" b="0" strike="noStrike">
                <a:solidFill>
                  <a:srgbClr val="000000"/>
                </a:solidFill>
                <a:latin typeface="Courier New"/>
                <a:ea typeface="Courier New"/>
                <a:cs typeface="Courier New"/>
                <a:sym typeface="Courier New"/>
              </a:rPr>
              <a:t>int ledState = LOW;</a:t>
            </a:r>
          </a:p>
        </p:txBody>
      </p:sp>
      <p:sp>
        <p:nvSpPr>
          <p:cNvPr id="397" name="Shape 397"/>
          <p:cNvSpPr/>
          <p:nvPr/>
        </p:nvSpPr>
        <p:spPr>
          <a:xfrm>
            <a:off x="5225254" y="3919025"/>
            <a:ext cx="3482700" cy="1306200"/>
          </a:xfrm>
          <a:prstGeom prst="rect">
            <a:avLst/>
          </a:prstGeom>
          <a:noFill/>
          <a:ln>
            <a:noFill/>
          </a:ln>
        </p:spPr>
        <p:txBody>
          <a:bodyPr lIns="90000" tIns="45000" rIns="90000" bIns="45000" anchor="t" anchorCtr="0">
            <a:noAutofit/>
          </a:bodyPr>
          <a:lstStyle/>
          <a:p>
            <a:pPr marL="0" marR="0" lvl="0" indent="0" algn="l" rtl="0">
              <a:spcBef>
                <a:spcPts val="0"/>
              </a:spcBef>
              <a:buSzPct val="25000"/>
              <a:buNone/>
            </a:pPr>
            <a:r>
              <a:rPr lang="en-US" sz="3600" b="0" strike="noStrike">
                <a:solidFill>
                  <a:srgbClr val="666666"/>
                </a:solidFill>
                <a:latin typeface="Arial"/>
                <a:ea typeface="Arial"/>
                <a:cs typeface="Arial"/>
                <a:sym typeface="Arial"/>
              </a:rPr>
              <a:t>Pre-defined Macro</a:t>
            </a:r>
          </a:p>
        </p:txBody>
      </p:sp>
      <p:cxnSp>
        <p:nvCxnSpPr>
          <p:cNvPr id="398" name="Shape 398"/>
          <p:cNvCxnSpPr/>
          <p:nvPr/>
        </p:nvCxnSpPr>
        <p:spPr>
          <a:xfrm rot="10800000" flipH="1">
            <a:off x="7488907" y="2743191"/>
            <a:ext cx="1915800" cy="1045200"/>
          </a:xfrm>
          <a:prstGeom prst="straightConnector1">
            <a:avLst/>
          </a:prstGeom>
          <a:noFill/>
          <a:ln w="9525" cap="flat" cmpd="sng">
            <a:solidFill>
              <a:srgbClr val="000000"/>
            </a:solidFill>
            <a:prstDash val="solid"/>
            <a:round/>
            <a:headEnd type="none" w="med" len="med"/>
            <a:tailEnd type="triangle" w="lg" len="lg"/>
          </a:ln>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Shape 403"/>
          <p:cNvSpPr/>
          <p:nvPr/>
        </p:nvSpPr>
        <p:spPr>
          <a:xfrm>
            <a:off x="609562" y="273352"/>
            <a:ext cx="10971300" cy="1233000"/>
          </a:xfrm>
          <a:prstGeom prst="rect">
            <a:avLst/>
          </a:prstGeom>
          <a:noFill/>
          <a:ln>
            <a:noFill/>
          </a:ln>
        </p:spPr>
        <p:txBody>
          <a:bodyPr lIns="0" tIns="0" rIns="0" bIns="0" anchor="t" anchorCtr="0">
            <a:noAutofit/>
          </a:bodyPr>
          <a:lstStyle/>
          <a:p>
            <a:pPr marL="0" marR="0" lvl="0" indent="0" algn="l" rtl="0">
              <a:spcBef>
                <a:spcPts val="0"/>
              </a:spcBef>
              <a:buSzPct val="25000"/>
              <a:buNone/>
            </a:pPr>
            <a:r>
              <a:rPr lang="en-US" sz="4000" b="0" strike="noStrike">
                <a:solidFill>
                  <a:srgbClr val="000000"/>
                </a:solidFill>
                <a:latin typeface="Arial"/>
                <a:ea typeface="Arial"/>
                <a:cs typeface="Arial"/>
                <a:sym typeface="Arial"/>
              </a:rPr>
              <a:t>Pins are the connections between a micro-controller and a circuit.</a:t>
            </a:r>
          </a:p>
          <a:p>
            <a:pPr marL="0" marR="0" lvl="0" indent="0" algn="l" rtl="0">
              <a:spcBef>
                <a:spcPts val="0"/>
              </a:spcBef>
              <a:buNone/>
            </a:pPr>
            <a:endParaRPr sz="4000" b="0" strike="noStrike">
              <a:solidFill>
                <a:srgbClr val="000000"/>
              </a:solidFill>
              <a:latin typeface="Arial"/>
              <a:ea typeface="Arial"/>
              <a:cs typeface="Arial"/>
              <a:sym typeface="Arial"/>
            </a:endParaRPr>
          </a:p>
          <a:p>
            <a:pPr marL="0" marR="0" lvl="0" indent="0" algn="l" rtl="0">
              <a:spcBef>
                <a:spcPts val="0"/>
              </a:spcBef>
              <a:buSzPct val="25000"/>
              <a:buNone/>
            </a:pPr>
            <a:r>
              <a:rPr lang="en-US" sz="4000" b="0" strike="noStrike">
                <a:solidFill>
                  <a:srgbClr val="000000"/>
                </a:solidFill>
                <a:latin typeface="Arial"/>
                <a:ea typeface="Arial"/>
                <a:cs typeface="Arial"/>
                <a:sym typeface="Arial"/>
              </a:rPr>
              <a:t>Types include:</a:t>
            </a:r>
          </a:p>
          <a:p>
            <a:pPr marL="0" marR="0" lvl="0" indent="0" algn="l" rtl="0">
              <a:spcBef>
                <a:spcPts val="0"/>
              </a:spcBef>
              <a:buNone/>
            </a:pPr>
            <a:endParaRPr sz="4000" b="0" strike="noStrike">
              <a:solidFill>
                <a:srgbClr val="000000"/>
              </a:solidFill>
              <a:latin typeface="Arial"/>
              <a:ea typeface="Arial"/>
              <a:cs typeface="Arial"/>
              <a:sym typeface="Arial"/>
            </a:endParaRPr>
          </a:p>
        </p:txBody>
      </p:sp>
      <p:sp>
        <p:nvSpPr>
          <p:cNvPr id="404" name="Shape 404"/>
          <p:cNvSpPr/>
          <p:nvPr/>
        </p:nvSpPr>
        <p:spPr>
          <a:xfrm>
            <a:off x="435401" y="2743317"/>
            <a:ext cx="6792000" cy="3002699"/>
          </a:xfrm>
          <a:prstGeom prst="rect">
            <a:avLst/>
          </a:prstGeom>
          <a:noFill/>
          <a:ln>
            <a:noFill/>
          </a:ln>
        </p:spPr>
        <p:txBody>
          <a:bodyPr lIns="90000" tIns="45000" rIns="90000" bIns="45000" anchor="t" anchorCtr="0">
            <a:noAutofit/>
          </a:bodyPr>
          <a:lstStyle/>
          <a:p>
            <a:pPr marL="216000" marR="0" lvl="0" indent="-216000" algn="l" rtl="0">
              <a:lnSpc>
                <a:spcPct val="100000"/>
              </a:lnSpc>
              <a:spcBef>
                <a:spcPts val="0"/>
              </a:spcBef>
              <a:buClr>
                <a:srgbClr val="000000"/>
              </a:buClr>
              <a:buSzPct val="45000"/>
              <a:buFont typeface="Noto Sans Symbols"/>
              <a:buChar char="●"/>
            </a:pPr>
            <a:r>
              <a:rPr lang="en-US" sz="2600" b="0" strike="noStrike">
                <a:solidFill>
                  <a:srgbClr val="000000"/>
                </a:solidFill>
                <a:latin typeface="Arial"/>
                <a:ea typeface="Arial"/>
                <a:cs typeface="Arial"/>
                <a:sym typeface="Arial"/>
              </a:rPr>
              <a:t>Positive Voltage: 5V (or VCC or 3V3 or VDD or V+)</a:t>
            </a:r>
          </a:p>
          <a:p>
            <a:pPr marL="216000" marR="0" lvl="0" indent="-216000" algn="l" rtl="0">
              <a:lnSpc>
                <a:spcPct val="100000"/>
              </a:lnSpc>
              <a:spcBef>
                <a:spcPts val="0"/>
              </a:spcBef>
              <a:buClr>
                <a:srgbClr val="000000"/>
              </a:buClr>
              <a:buSzPct val="45000"/>
              <a:buFont typeface="Noto Sans Symbols"/>
              <a:buChar char="●"/>
            </a:pPr>
            <a:r>
              <a:rPr lang="en-US" sz="2600" b="0" strike="noStrike">
                <a:solidFill>
                  <a:srgbClr val="000000"/>
                </a:solidFill>
                <a:latin typeface="Arial"/>
                <a:ea typeface="Arial"/>
                <a:cs typeface="Arial"/>
                <a:sym typeface="Arial"/>
              </a:rPr>
              <a:t>Negative Voltage: GND (or VSS or V-)</a:t>
            </a:r>
          </a:p>
          <a:p>
            <a:pPr marL="216000" marR="0" lvl="0" indent="-216000" algn="l" rtl="0">
              <a:lnSpc>
                <a:spcPct val="100000"/>
              </a:lnSpc>
              <a:spcBef>
                <a:spcPts val="0"/>
              </a:spcBef>
              <a:buClr>
                <a:srgbClr val="000000"/>
              </a:buClr>
              <a:buSzPct val="45000"/>
              <a:buFont typeface="Noto Sans Symbols"/>
              <a:buChar char="●"/>
            </a:pPr>
            <a:r>
              <a:rPr lang="en-US" sz="2600" b="0" strike="noStrike">
                <a:solidFill>
                  <a:srgbClr val="000000"/>
                </a:solidFill>
                <a:latin typeface="Arial"/>
                <a:ea typeface="Arial"/>
                <a:cs typeface="Arial"/>
                <a:sym typeface="Arial"/>
              </a:rPr>
              <a:t>Digital Input / Output: 0 – 13</a:t>
            </a:r>
          </a:p>
          <a:p>
            <a:pPr marL="216000" marR="0" lvl="0" indent="-216000" algn="l" rtl="0">
              <a:lnSpc>
                <a:spcPct val="100000"/>
              </a:lnSpc>
              <a:spcBef>
                <a:spcPts val="0"/>
              </a:spcBef>
              <a:buClr>
                <a:srgbClr val="000000"/>
              </a:buClr>
              <a:buSzPct val="45000"/>
              <a:buFont typeface="Noto Sans Symbols"/>
              <a:buChar char="●"/>
            </a:pPr>
            <a:r>
              <a:rPr lang="en-US" sz="2600" b="0" strike="noStrike">
                <a:solidFill>
                  <a:srgbClr val="000000"/>
                </a:solidFill>
                <a:latin typeface="Arial"/>
                <a:ea typeface="Arial"/>
                <a:cs typeface="Arial"/>
                <a:sym typeface="Arial"/>
              </a:rPr>
              <a:t>Analogue Input: A0 - A5</a:t>
            </a:r>
          </a:p>
        </p:txBody>
      </p:sp>
      <p:pic>
        <p:nvPicPr>
          <p:cNvPr id="405" name="Shape 405"/>
          <p:cNvPicPr preferRelativeResize="0"/>
          <p:nvPr/>
        </p:nvPicPr>
        <p:blipFill rotWithShape="1">
          <a:blip r:embed="rId3">
            <a:alphaModFix/>
          </a:blip>
          <a:srcRect/>
          <a:stretch/>
        </p:blipFill>
        <p:spPr>
          <a:xfrm>
            <a:off x="8533870" y="1861537"/>
            <a:ext cx="2125200" cy="750900"/>
          </a:xfrm>
          <a:prstGeom prst="rect">
            <a:avLst/>
          </a:prstGeom>
          <a:noFill/>
          <a:ln>
            <a:noFill/>
          </a:ln>
        </p:spPr>
      </p:pic>
      <p:pic>
        <p:nvPicPr>
          <p:cNvPr id="406" name="Shape 406"/>
          <p:cNvPicPr preferRelativeResize="0"/>
          <p:nvPr/>
        </p:nvPicPr>
        <p:blipFill rotWithShape="1">
          <a:blip r:embed="rId4">
            <a:alphaModFix/>
          </a:blip>
          <a:srcRect/>
          <a:stretch/>
        </p:blipFill>
        <p:spPr>
          <a:xfrm>
            <a:off x="8446790" y="2932084"/>
            <a:ext cx="2256900" cy="725400"/>
          </a:xfrm>
          <a:prstGeom prst="rect">
            <a:avLst/>
          </a:prstGeom>
          <a:noFill/>
          <a:ln>
            <a:noFill/>
          </a:ln>
        </p:spPr>
      </p:pic>
      <p:pic>
        <p:nvPicPr>
          <p:cNvPr id="407" name="Shape 407"/>
          <p:cNvPicPr preferRelativeResize="0"/>
          <p:nvPr/>
        </p:nvPicPr>
        <p:blipFill rotWithShape="1">
          <a:blip r:embed="rId5">
            <a:alphaModFix/>
          </a:blip>
          <a:srcRect/>
          <a:stretch/>
        </p:blipFill>
        <p:spPr>
          <a:xfrm>
            <a:off x="8359710" y="3919025"/>
            <a:ext cx="2371500" cy="817500"/>
          </a:xfrm>
          <a:prstGeom prst="rect">
            <a:avLst/>
          </a:prstGeom>
          <a:noFill/>
          <a:ln>
            <a:noFill/>
          </a:ln>
        </p:spPr>
      </p:pic>
      <p:pic>
        <p:nvPicPr>
          <p:cNvPr id="408" name="Shape 408"/>
          <p:cNvPicPr preferRelativeResize="0"/>
          <p:nvPr/>
        </p:nvPicPr>
        <p:blipFill rotWithShape="1">
          <a:blip r:embed="rId6">
            <a:alphaModFix/>
          </a:blip>
          <a:srcRect/>
          <a:stretch/>
        </p:blipFill>
        <p:spPr>
          <a:xfrm>
            <a:off x="8640979" y="5094733"/>
            <a:ext cx="2069700" cy="8199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Shape 413"/>
          <p:cNvSpPr/>
          <p:nvPr/>
        </p:nvSpPr>
        <p:spPr>
          <a:xfrm>
            <a:off x="3134891" y="1828878"/>
            <a:ext cx="7924200" cy="2677800"/>
          </a:xfrm>
          <a:prstGeom prst="rect">
            <a:avLst/>
          </a:prstGeom>
          <a:noFill/>
          <a:ln>
            <a:noFill/>
          </a:ln>
        </p:spPr>
        <p:txBody>
          <a:bodyPr lIns="0" tIns="0" rIns="0" bIns="0" anchor="ctr" anchorCtr="0">
            <a:noAutofit/>
          </a:bodyPr>
          <a:lstStyle/>
          <a:p>
            <a:pPr marL="0" marR="0" lvl="0" indent="0" algn="l" rtl="0">
              <a:spcBef>
                <a:spcPts val="0"/>
              </a:spcBef>
              <a:buSzPct val="25000"/>
              <a:buNone/>
            </a:pPr>
            <a:r>
              <a:rPr lang="en-US" sz="5400" b="0" strike="noStrike">
                <a:solidFill>
                  <a:srgbClr val="000000"/>
                </a:solidFill>
                <a:latin typeface="Courier New"/>
                <a:ea typeface="Courier New"/>
                <a:cs typeface="Courier New"/>
                <a:sym typeface="Courier New"/>
              </a:rPr>
              <a:t>void setup()</a:t>
            </a:r>
          </a:p>
          <a:p>
            <a:pPr marL="0" marR="0" lvl="0" indent="0" algn="l" rtl="0">
              <a:spcBef>
                <a:spcPts val="0"/>
              </a:spcBef>
              <a:buSzPct val="25000"/>
              <a:buNone/>
            </a:pPr>
            <a:r>
              <a:rPr lang="en-US" sz="5400" b="0" strike="noStrike">
                <a:solidFill>
                  <a:srgbClr val="000000"/>
                </a:solidFill>
                <a:latin typeface="Courier New"/>
                <a:ea typeface="Courier New"/>
                <a:cs typeface="Courier New"/>
                <a:sym typeface="Courier New"/>
              </a:rPr>
              <a:t>{</a:t>
            </a:r>
          </a:p>
          <a:p>
            <a:pPr marL="0" marR="0" lvl="0" indent="0" algn="l" rtl="0">
              <a:spcBef>
                <a:spcPts val="0"/>
              </a:spcBef>
              <a:buNone/>
            </a:pPr>
            <a:endParaRPr sz="5400" b="0" strike="noStrike">
              <a:solidFill>
                <a:srgbClr val="000000"/>
              </a:solidFill>
              <a:latin typeface="Courier New"/>
              <a:ea typeface="Courier New"/>
              <a:cs typeface="Courier New"/>
              <a:sym typeface="Courier New"/>
            </a:endParaRPr>
          </a:p>
          <a:p>
            <a:pPr marL="0" marR="0" lvl="0" indent="0" algn="l" rtl="0">
              <a:spcBef>
                <a:spcPts val="0"/>
              </a:spcBef>
              <a:buSzPct val="25000"/>
              <a:buNone/>
            </a:pPr>
            <a:r>
              <a:rPr lang="en-US" sz="5400" b="0" strike="noStrike">
                <a:solidFill>
                  <a:srgbClr val="000000"/>
                </a:solidFill>
                <a:latin typeface="Courier New"/>
                <a:ea typeface="Courier New"/>
                <a:cs typeface="Courier New"/>
                <a:sym typeface="Courier New"/>
              </a:rPr>
              <a:t>}</a:t>
            </a:r>
          </a:p>
        </p:txBody>
      </p:sp>
      <p:sp>
        <p:nvSpPr>
          <p:cNvPr id="414" name="Shape 414"/>
          <p:cNvSpPr/>
          <p:nvPr/>
        </p:nvSpPr>
        <p:spPr>
          <a:xfrm>
            <a:off x="261240" y="1045073"/>
            <a:ext cx="3134400" cy="457200"/>
          </a:xfrm>
          <a:prstGeom prst="rect">
            <a:avLst/>
          </a:prstGeom>
          <a:noFill/>
          <a:ln>
            <a:noFill/>
          </a:ln>
        </p:spPr>
        <p:txBody>
          <a:bodyPr lIns="90000" tIns="45000" rIns="90000" bIns="45000" anchor="t" anchorCtr="0">
            <a:noAutofit/>
          </a:bodyPr>
          <a:lstStyle/>
          <a:p>
            <a:pPr marL="0" marR="0" lvl="0" indent="0" algn="l" rtl="0">
              <a:spcBef>
                <a:spcPts val="0"/>
              </a:spcBef>
              <a:buSzPct val="25000"/>
              <a:buNone/>
            </a:pPr>
            <a:r>
              <a:rPr lang="en-US" sz="2400" b="0" strike="noStrike">
                <a:solidFill>
                  <a:srgbClr val="666666"/>
                </a:solidFill>
                <a:latin typeface="Arial"/>
                <a:ea typeface="Arial"/>
                <a:cs typeface="Arial"/>
                <a:sym typeface="Arial"/>
              </a:rPr>
              <a:t>Return Type</a:t>
            </a:r>
          </a:p>
          <a:p>
            <a:pPr marL="0" marR="0" lvl="0" indent="0" algn="l" rtl="0">
              <a:spcBef>
                <a:spcPts val="0"/>
              </a:spcBef>
              <a:buNone/>
            </a:pPr>
            <a:endParaRPr sz="1800" b="0" strike="noStrike">
              <a:solidFill>
                <a:srgbClr val="666666"/>
              </a:solidFill>
              <a:latin typeface="Arial"/>
              <a:ea typeface="Arial"/>
              <a:cs typeface="Arial"/>
              <a:sym typeface="Arial"/>
            </a:endParaRPr>
          </a:p>
        </p:txBody>
      </p:sp>
      <p:sp>
        <p:nvSpPr>
          <p:cNvPr id="415" name="Shape 415"/>
          <p:cNvSpPr/>
          <p:nvPr/>
        </p:nvSpPr>
        <p:spPr>
          <a:xfrm>
            <a:off x="9143433" y="3985975"/>
            <a:ext cx="2654400" cy="390000"/>
          </a:xfrm>
          <a:prstGeom prst="rect">
            <a:avLst/>
          </a:prstGeom>
          <a:noFill/>
          <a:ln>
            <a:noFill/>
          </a:ln>
        </p:spPr>
        <p:txBody>
          <a:bodyPr lIns="90000" tIns="45000" rIns="90000" bIns="45000" anchor="t" anchorCtr="0">
            <a:noAutofit/>
          </a:bodyPr>
          <a:lstStyle/>
          <a:p>
            <a:pPr marL="0" marR="0" lvl="0" indent="0" algn="l" rtl="0">
              <a:spcBef>
                <a:spcPts val="0"/>
              </a:spcBef>
              <a:buSzPct val="25000"/>
              <a:buNone/>
            </a:pPr>
            <a:r>
              <a:rPr lang="en-US" sz="2400" b="0" strike="noStrike">
                <a:solidFill>
                  <a:srgbClr val="666666"/>
                </a:solidFill>
                <a:latin typeface="Arial"/>
                <a:ea typeface="Arial"/>
                <a:cs typeface="Arial"/>
                <a:sym typeface="Arial"/>
              </a:rPr>
              <a:t>Function name</a:t>
            </a:r>
          </a:p>
        </p:txBody>
      </p:sp>
      <p:sp>
        <p:nvSpPr>
          <p:cNvPr id="416" name="Shape 416"/>
          <p:cNvSpPr/>
          <p:nvPr/>
        </p:nvSpPr>
        <p:spPr>
          <a:xfrm>
            <a:off x="9318029" y="720447"/>
            <a:ext cx="2263800" cy="390000"/>
          </a:xfrm>
          <a:prstGeom prst="rect">
            <a:avLst/>
          </a:prstGeom>
          <a:noFill/>
          <a:ln>
            <a:noFill/>
          </a:ln>
        </p:spPr>
        <p:txBody>
          <a:bodyPr lIns="90000" tIns="45000" rIns="90000" bIns="45000" anchor="t" anchorCtr="0">
            <a:noAutofit/>
          </a:bodyPr>
          <a:lstStyle/>
          <a:p>
            <a:pPr marL="0" marR="0" lvl="0" indent="0" algn="l" rtl="0">
              <a:spcBef>
                <a:spcPts val="0"/>
              </a:spcBef>
              <a:buSzPct val="25000"/>
              <a:buNone/>
            </a:pPr>
            <a:r>
              <a:rPr lang="en-US" sz="2400" b="0" strike="noStrike">
                <a:solidFill>
                  <a:srgbClr val="666666"/>
                </a:solidFill>
                <a:latin typeface="Arial"/>
                <a:ea typeface="Arial"/>
                <a:cs typeface="Arial"/>
                <a:sym typeface="Arial"/>
              </a:rPr>
              <a:t>Arguments</a:t>
            </a:r>
          </a:p>
        </p:txBody>
      </p:sp>
      <p:sp>
        <p:nvSpPr>
          <p:cNvPr id="417" name="Shape 417"/>
          <p:cNvSpPr/>
          <p:nvPr/>
        </p:nvSpPr>
        <p:spPr>
          <a:xfrm>
            <a:off x="5921461" y="5486635"/>
            <a:ext cx="3134399" cy="849000"/>
          </a:xfrm>
          <a:prstGeom prst="rect">
            <a:avLst/>
          </a:prstGeom>
          <a:noFill/>
          <a:ln>
            <a:noFill/>
          </a:ln>
        </p:spPr>
        <p:txBody>
          <a:bodyPr lIns="90000" tIns="45000" rIns="90000" bIns="45000" anchor="t" anchorCtr="0">
            <a:noAutofit/>
          </a:bodyPr>
          <a:lstStyle/>
          <a:p>
            <a:pPr marL="0" marR="0" lvl="0" indent="0" algn="l" rtl="0">
              <a:spcBef>
                <a:spcPts val="0"/>
              </a:spcBef>
              <a:buSzPct val="25000"/>
              <a:buNone/>
            </a:pPr>
            <a:r>
              <a:rPr lang="en-US" sz="2400" b="0" strike="noStrike">
                <a:solidFill>
                  <a:srgbClr val="666666"/>
                </a:solidFill>
                <a:latin typeface="Arial"/>
                <a:ea typeface="Arial"/>
                <a:cs typeface="Arial"/>
                <a:sym typeface="Arial"/>
              </a:rPr>
              <a:t>Opening and closing braces</a:t>
            </a:r>
          </a:p>
        </p:txBody>
      </p:sp>
      <p:cxnSp>
        <p:nvCxnSpPr>
          <p:cNvPr id="418" name="Shape 418"/>
          <p:cNvCxnSpPr/>
          <p:nvPr/>
        </p:nvCxnSpPr>
        <p:spPr>
          <a:xfrm>
            <a:off x="957883" y="1502293"/>
            <a:ext cx="2002800" cy="522600"/>
          </a:xfrm>
          <a:prstGeom prst="straightConnector1">
            <a:avLst/>
          </a:prstGeom>
          <a:noFill/>
          <a:ln w="9525" cap="flat" cmpd="sng">
            <a:solidFill>
              <a:srgbClr val="000000"/>
            </a:solidFill>
            <a:prstDash val="solid"/>
            <a:round/>
            <a:headEnd type="none" w="med" len="med"/>
            <a:tailEnd type="triangle" w="lg" len="lg"/>
          </a:ln>
        </p:spPr>
      </p:cxnSp>
      <p:cxnSp>
        <p:nvCxnSpPr>
          <p:cNvPr id="419" name="Shape 419"/>
          <p:cNvCxnSpPr/>
          <p:nvPr/>
        </p:nvCxnSpPr>
        <p:spPr>
          <a:xfrm rot="10800000">
            <a:off x="3918484" y="3200584"/>
            <a:ext cx="2786700" cy="2090100"/>
          </a:xfrm>
          <a:prstGeom prst="straightConnector1">
            <a:avLst/>
          </a:prstGeom>
          <a:noFill/>
          <a:ln w="9525" cap="flat" cmpd="sng">
            <a:solidFill>
              <a:srgbClr val="000000"/>
            </a:solidFill>
            <a:prstDash val="solid"/>
            <a:round/>
            <a:headEnd type="none" w="med" len="med"/>
            <a:tailEnd type="triangle" w="lg" len="lg"/>
          </a:ln>
        </p:spPr>
      </p:cxnSp>
      <p:cxnSp>
        <p:nvCxnSpPr>
          <p:cNvPr id="420" name="Shape 420"/>
          <p:cNvCxnSpPr/>
          <p:nvPr/>
        </p:nvCxnSpPr>
        <p:spPr>
          <a:xfrm rot="10800000">
            <a:off x="3744420" y="4245752"/>
            <a:ext cx="1915800" cy="1306200"/>
          </a:xfrm>
          <a:prstGeom prst="straightConnector1">
            <a:avLst/>
          </a:prstGeom>
          <a:noFill/>
          <a:ln w="9525" cap="flat" cmpd="sng">
            <a:solidFill>
              <a:srgbClr val="000000"/>
            </a:solidFill>
            <a:prstDash val="solid"/>
            <a:round/>
            <a:headEnd type="none" w="med" len="med"/>
            <a:tailEnd type="triangle" w="lg" len="lg"/>
          </a:ln>
        </p:spPr>
      </p:cxnSp>
      <p:cxnSp>
        <p:nvCxnSpPr>
          <p:cNvPr id="421" name="Shape 421"/>
          <p:cNvCxnSpPr/>
          <p:nvPr/>
        </p:nvCxnSpPr>
        <p:spPr>
          <a:xfrm flipH="1">
            <a:off x="8795154" y="1306341"/>
            <a:ext cx="696600" cy="522600"/>
          </a:xfrm>
          <a:prstGeom prst="straightConnector1">
            <a:avLst/>
          </a:prstGeom>
          <a:noFill/>
          <a:ln w="9525" cap="flat" cmpd="sng">
            <a:solidFill>
              <a:srgbClr val="000000"/>
            </a:solidFill>
            <a:prstDash val="solid"/>
            <a:round/>
            <a:headEnd type="none" w="med" len="med"/>
            <a:tailEnd type="triangle" w="lg" len="lg"/>
          </a:ln>
        </p:spPr>
      </p:cxnSp>
      <p:cxnSp>
        <p:nvCxnSpPr>
          <p:cNvPr id="422" name="Shape 422"/>
          <p:cNvCxnSpPr/>
          <p:nvPr/>
        </p:nvCxnSpPr>
        <p:spPr>
          <a:xfrm rot="10800000">
            <a:off x="7053552" y="2481993"/>
            <a:ext cx="2002800" cy="1698300"/>
          </a:xfrm>
          <a:prstGeom prst="straightConnector1">
            <a:avLst/>
          </a:prstGeom>
          <a:noFill/>
          <a:ln w="9525" cap="flat" cmpd="sng">
            <a:solidFill>
              <a:srgbClr val="000000"/>
            </a:solidFill>
            <a:prstDash val="solid"/>
            <a:round/>
            <a:headEnd type="none" w="med" len="med"/>
            <a:tailEnd type="triangle" w="lg" len="lg"/>
          </a:ln>
        </p:spPr>
      </p:cxnSp>
      <p:sp>
        <p:nvSpPr>
          <p:cNvPr id="423" name="Shape 423"/>
          <p:cNvSpPr/>
          <p:nvPr/>
        </p:nvSpPr>
        <p:spPr>
          <a:xfrm>
            <a:off x="4092774" y="498696"/>
            <a:ext cx="7140300" cy="546000"/>
          </a:xfrm>
          <a:prstGeom prst="rect">
            <a:avLst/>
          </a:prstGeom>
          <a:noFill/>
          <a:ln>
            <a:noFill/>
          </a:ln>
        </p:spPr>
        <p:txBody>
          <a:bodyPr lIns="90000" tIns="45000" rIns="90000" bIns="45000" anchor="t" anchorCtr="0">
            <a:noAutofit/>
          </a:bodyPr>
          <a:lstStyle/>
          <a:p>
            <a:pPr marL="0" marR="0" lvl="0" indent="0" algn="l" rtl="0">
              <a:spcBef>
                <a:spcPts val="0"/>
              </a:spcBef>
              <a:buSzPct val="25000"/>
              <a:buNone/>
            </a:pPr>
            <a:r>
              <a:rPr lang="en-US" sz="3600" b="0" strike="noStrike">
                <a:solidFill>
                  <a:srgbClr val="000000"/>
                </a:solidFill>
                <a:latin typeface="Arial"/>
                <a:ea typeface="Arial"/>
                <a:cs typeface="Arial"/>
                <a:sym typeface="Arial"/>
              </a:rPr>
              <a:t>A Function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Shape 428"/>
          <p:cNvSpPr/>
          <p:nvPr/>
        </p:nvSpPr>
        <p:spPr>
          <a:xfrm>
            <a:off x="-609562" y="-587853"/>
            <a:ext cx="13410300" cy="5308500"/>
          </a:xfrm>
          <a:prstGeom prst="rect">
            <a:avLst/>
          </a:prstGeom>
          <a:noFill/>
          <a:ln>
            <a:noFill/>
          </a:ln>
        </p:spPr>
        <p:txBody>
          <a:bodyPr lIns="0" tIns="0" rIns="0" bIns="0" anchor="ctr" anchorCtr="0">
            <a:noAutofit/>
          </a:bodyPr>
          <a:lstStyle/>
          <a:p>
            <a:pPr marL="0" marR="0" lvl="0" indent="0" algn="ctr" rtl="0">
              <a:lnSpc>
                <a:spcPct val="100000"/>
              </a:lnSpc>
              <a:spcBef>
                <a:spcPts val="0"/>
              </a:spcBef>
              <a:buSzPct val="25000"/>
              <a:buNone/>
            </a:pPr>
            <a:r>
              <a:rPr lang="en-US" sz="5400" b="0" strike="noStrike">
                <a:solidFill>
                  <a:srgbClr val="000000"/>
                </a:solidFill>
                <a:latin typeface="Courier New"/>
                <a:ea typeface="Courier New"/>
                <a:cs typeface="Courier New"/>
                <a:sym typeface="Courier New"/>
              </a:rPr>
              <a:t>pinMode(ledPin, OUTPUT);</a:t>
            </a:r>
          </a:p>
        </p:txBody>
      </p:sp>
      <p:sp>
        <p:nvSpPr>
          <p:cNvPr id="429" name="Shape 429"/>
          <p:cNvSpPr/>
          <p:nvPr/>
        </p:nvSpPr>
        <p:spPr>
          <a:xfrm>
            <a:off x="2612409" y="3405959"/>
            <a:ext cx="8533500" cy="1623000"/>
          </a:xfrm>
          <a:prstGeom prst="rect">
            <a:avLst/>
          </a:prstGeom>
          <a:noFill/>
          <a:ln>
            <a:noFill/>
          </a:ln>
        </p:spPr>
        <p:txBody>
          <a:bodyPr lIns="90000" tIns="45000" rIns="90000" bIns="45000" anchor="t" anchorCtr="0">
            <a:noAutofit/>
          </a:bodyPr>
          <a:lstStyle/>
          <a:p>
            <a:pPr marL="216000" marR="0" lvl="0" indent="-216000" algn="l" rtl="0">
              <a:lnSpc>
                <a:spcPct val="100000"/>
              </a:lnSpc>
              <a:spcBef>
                <a:spcPts val="0"/>
              </a:spcBef>
              <a:buClr>
                <a:srgbClr val="000000"/>
              </a:buClr>
              <a:buSzPct val="45000"/>
              <a:buFont typeface="Noto Sans Symbols"/>
              <a:buChar char="●"/>
            </a:pPr>
            <a:r>
              <a:rPr lang="en-US" sz="2400" b="0" strike="noStrike">
                <a:solidFill>
                  <a:srgbClr val="666666"/>
                </a:solidFill>
                <a:latin typeface="Arial"/>
                <a:ea typeface="Arial"/>
                <a:cs typeface="Arial"/>
                <a:sym typeface="Arial"/>
              </a:rPr>
              <a:t>Built in function for setting up a “pin”</a:t>
            </a:r>
          </a:p>
          <a:p>
            <a:pPr marL="216000" marR="0" lvl="0" indent="-216000" algn="l" rtl="0">
              <a:lnSpc>
                <a:spcPct val="100000"/>
              </a:lnSpc>
              <a:spcBef>
                <a:spcPts val="0"/>
              </a:spcBef>
              <a:buClr>
                <a:srgbClr val="000000"/>
              </a:buClr>
              <a:buSzPct val="45000"/>
              <a:buFont typeface="Noto Sans Symbols"/>
              <a:buChar char="●"/>
            </a:pPr>
            <a:r>
              <a:rPr lang="en-US" sz="2400" b="0" strike="noStrike">
                <a:solidFill>
                  <a:srgbClr val="666666"/>
                </a:solidFill>
                <a:latin typeface="Arial"/>
                <a:ea typeface="Arial"/>
                <a:cs typeface="Arial"/>
                <a:sym typeface="Arial"/>
              </a:rPr>
              <a:t>Returns void</a:t>
            </a:r>
          </a:p>
          <a:p>
            <a:pPr marL="216000" marR="0" lvl="0" indent="-216000" algn="l" rtl="0">
              <a:lnSpc>
                <a:spcPct val="100000"/>
              </a:lnSpc>
              <a:spcBef>
                <a:spcPts val="0"/>
              </a:spcBef>
              <a:buClr>
                <a:srgbClr val="000000"/>
              </a:buClr>
              <a:buSzPct val="45000"/>
              <a:buFont typeface="Noto Sans Symbols"/>
              <a:buChar char="●"/>
            </a:pPr>
            <a:r>
              <a:rPr lang="en-US" sz="2400" b="0" strike="noStrike">
                <a:solidFill>
                  <a:srgbClr val="666666"/>
                </a:solidFill>
                <a:latin typeface="Arial"/>
                <a:ea typeface="Arial"/>
                <a:cs typeface="Arial"/>
                <a:sym typeface="Arial"/>
              </a:rPr>
              <a:t>Takes two arguments</a:t>
            </a:r>
          </a:p>
          <a:p>
            <a:pPr marL="448199" marR="0" lvl="0" indent="-219599" algn="l" rtl="0">
              <a:lnSpc>
                <a:spcPct val="100000"/>
              </a:lnSpc>
              <a:spcBef>
                <a:spcPts val="0"/>
              </a:spcBef>
              <a:buClr>
                <a:srgbClr val="000000"/>
              </a:buClr>
              <a:buSzPct val="45000"/>
              <a:buFont typeface="Noto Sans Symbols"/>
              <a:buChar char="●"/>
            </a:pPr>
            <a:r>
              <a:rPr lang="en-US" sz="2400" b="0" strike="noStrike">
                <a:solidFill>
                  <a:srgbClr val="666666"/>
                </a:solidFill>
                <a:latin typeface="Arial"/>
                <a:ea typeface="Arial"/>
                <a:cs typeface="Arial"/>
                <a:sym typeface="Arial"/>
              </a:rPr>
              <a:t>The pin number</a:t>
            </a:r>
          </a:p>
          <a:p>
            <a:pPr marL="448199" marR="0" lvl="0" indent="-219599" algn="l" rtl="0">
              <a:lnSpc>
                <a:spcPct val="100000"/>
              </a:lnSpc>
              <a:spcBef>
                <a:spcPts val="0"/>
              </a:spcBef>
              <a:buClr>
                <a:srgbClr val="000000"/>
              </a:buClr>
              <a:buSzPct val="45000"/>
              <a:buFont typeface="Noto Sans Symbols"/>
              <a:buChar char="●"/>
            </a:pPr>
            <a:r>
              <a:rPr lang="en-US" sz="2400" b="0" strike="noStrike">
                <a:solidFill>
                  <a:srgbClr val="666666"/>
                </a:solidFill>
                <a:latin typeface="Arial"/>
                <a:ea typeface="Arial"/>
                <a:cs typeface="Arial"/>
                <a:sym typeface="Arial"/>
              </a:rPr>
              <a:t>INPUT or OUTPUT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Shape 434"/>
          <p:cNvSpPr/>
          <p:nvPr/>
        </p:nvSpPr>
        <p:spPr>
          <a:xfrm>
            <a:off x="348321" y="1371658"/>
            <a:ext cx="14629500" cy="1236000"/>
          </a:xfrm>
          <a:prstGeom prst="rect">
            <a:avLst/>
          </a:prstGeom>
          <a:noFill/>
          <a:ln>
            <a:noFill/>
          </a:ln>
        </p:spPr>
        <p:txBody>
          <a:bodyPr lIns="0" tIns="0" rIns="0" bIns="0" anchor="ctr" anchorCtr="0">
            <a:noAutofit/>
          </a:bodyPr>
          <a:lstStyle/>
          <a:p>
            <a:pPr marL="0" marR="0" lvl="0" indent="0" algn="l" rtl="0">
              <a:lnSpc>
                <a:spcPct val="100000"/>
              </a:lnSpc>
              <a:spcBef>
                <a:spcPts val="0"/>
              </a:spcBef>
              <a:buSzPct val="25000"/>
              <a:buNone/>
            </a:pPr>
            <a:r>
              <a:rPr lang="en-US" sz="4000" b="0" strike="noStrike">
                <a:solidFill>
                  <a:srgbClr val="111111"/>
                </a:solidFill>
                <a:latin typeface="Courier New"/>
                <a:ea typeface="Courier New"/>
                <a:cs typeface="Courier New"/>
                <a:sym typeface="Courier New"/>
              </a:rPr>
              <a:t>digitalWrite(ledPin, ledState);</a:t>
            </a:r>
          </a:p>
        </p:txBody>
      </p:sp>
      <p:sp>
        <p:nvSpPr>
          <p:cNvPr id="435" name="Shape 435"/>
          <p:cNvSpPr/>
          <p:nvPr/>
        </p:nvSpPr>
        <p:spPr>
          <a:xfrm>
            <a:off x="2612409" y="3200537"/>
            <a:ext cx="5834100" cy="1931400"/>
          </a:xfrm>
          <a:prstGeom prst="rect">
            <a:avLst/>
          </a:prstGeom>
          <a:noFill/>
          <a:ln>
            <a:noFill/>
          </a:ln>
        </p:spPr>
        <p:txBody>
          <a:bodyPr lIns="90000" tIns="45000" rIns="90000" bIns="45000" anchor="t" anchorCtr="0">
            <a:noAutofit/>
          </a:bodyPr>
          <a:lstStyle/>
          <a:p>
            <a:pPr marL="216000" marR="0" lvl="0" indent="-216000" algn="l" rtl="0">
              <a:lnSpc>
                <a:spcPct val="100000"/>
              </a:lnSpc>
              <a:spcBef>
                <a:spcPts val="0"/>
              </a:spcBef>
              <a:buClr>
                <a:srgbClr val="000000"/>
              </a:buClr>
              <a:buSzPct val="45000"/>
              <a:buFont typeface="Noto Sans Symbols"/>
              <a:buChar char="●"/>
            </a:pPr>
            <a:r>
              <a:rPr lang="en-US" sz="2400" b="0" strike="noStrike">
                <a:solidFill>
                  <a:srgbClr val="666666"/>
                </a:solidFill>
                <a:latin typeface="Arial"/>
                <a:ea typeface="Arial"/>
                <a:cs typeface="Arial"/>
                <a:sym typeface="Arial"/>
              </a:rPr>
              <a:t>Built in function for outputting current</a:t>
            </a:r>
          </a:p>
          <a:p>
            <a:pPr marL="216000" marR="0" lvl="0" indent="-216000" algn="l" rtl="0">
              <a:lnSpc>
                <a:spcPct val="100000"/>
              </a:lnSpc>
              <a:spcBef>
                <a:spcPts val="0"/>
              </a:spcBef>
              <a:buClr>
                <a:srgbClr val="000000"/>
              </a:buClr>
              <a:buSzPct val="45000"/>
              <a:buFont typeface="Noto Sans Symbols"/>
              <a:buChar char="●"/>
            </a:pPr>
            <a:r>
              <a:rPr lang="en-US" sz="2400" b="0" strike="noStrike">
                <a:solidFill>
                  <a:srgbClr val="666666"/>
                </a:solidFill>
                <a:latin typeface="Arial"/>
                <a:ea typeface="Arial"/>
                <a:cs typeface="Arial"/>
                <a:sym typeface="Arial"/>
              </a:rPr>
              <a:t>Returns void</a:t>
            </a:r>
          </a:p>
          <a:p>
            <a:pPr marL="216000" marR="0" lvl="0" indent="-216000" algn="l" rtl="0">
              <a:lnSpc>
                <a:spcPct val="100000"/>
              </a:lnSpc>
              <a:spcBef>
                <a:spcPts val="0"/>
              </a:spcBef>
              <a:buClr>
                <a:srgbClr val="000000"/>
              </a:buClr>
              <a:buSzPct val="45000"/>
              <a:buFont typeface="Noto Sans Symbols"/>
              <a:buChar char="●"/>
            </a:pPr>
            <a:r>
              <a:rPr lang="en-US" sz="2400" b="0" strike="noStrike">
                <a:solidFill>
                  <a:srgbClr val="666666"/>
                </a:solidFill>
                <a:latin typeface="Arial"/>
                <a:ea typeface="Arial"/>
                <a:cs typeface="Arial"/>
                <a:sym typeface="Arial"/>
              </a:rPr>
              <a:t>Takes two arguments</a:t>
            </a:r>
          </a:p>
          <a:p>
            <a:pPr marL="448199" marR="0" lvl="0" indent="-219599" algn="l" rtl="0">
              <a:lnSpc>
                <a:spcPct val="100000"/>
              </a:lnSpc>
              <a:spcBef>
                <a:spcPts val="0"/>
              </a:spcBef>
              <a:buClr>
                <a:srgbClr val="000000"/>
              </a:buClr>
              <a:buSzPct val="45000"/>
              <a:buFont typeface="Noto Sans Symbols"/>
              <a:buChar char="●"/>
            </a:pPr>
            <a:r>
              <a:rPr lang="en-US" sz="2400" b="0" strike="noStrike">
                <a:solidFill>
                  <a:srgbClr val="666666"/>
                </a:solidFill>
                <a:latin typeface="Arial"/>
                <a:ea typeface="Arial"/>
                <a:cs typeface="Arial"/>
                <a:sym typeface="Arial"/>
              </a:rPr>
              <a:t>The pin number</a:t>
            </a:r>
          </a:p>
          <a:p>
            <a:pPr marL="448199" marR="0" lvl="0" indent="-219599" algn="l" rtl="0">
              <a:lnSpc>
                <a:spcPct val="100000"/>
              </a:lnSpc>
              <a:spcBef>
                <a:spcPts val="0"/>
              </a:spcBef>
              <a:buClr>
                <a:srgbClr val="000000"/>
              </a:buClr>
              <a:buSzPct val="45000"/>
              <a:buFont typeface="Noto Sans Symbols"/>
              <a:buChar char="●"/>
            </a:pPr>
            <a:r>
              <a:rPr lang="en-US" sz="2400" b="0" strike="noStrike">
                <a:solidFill>
                  <a:srgbClr val="666666"/>
                </a:solidFill>
                <a:latin typeface="Arial"/>
                <a:ea typeface="Arial"/>
                <a:cs typeface="Arial"/>
                <a:sym typeface="Arial"/>
              </a:rPr>
              <a:t>HIGH or LOW</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901811" y="2504026"/>
            <a:ext cx="10515599" cy="1325562"/>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sz="3959" b="0" i="0" u="none" strike="noStrike" cap="none">
                <a:solidFill>
                  <a:schemeClr val="dk1"/>
                </a:solidFill>
                <a:latin typeface="Calibri"/>
                <a:ea typeface="Calibri"/>
                <a:cs typeface="Calibri"/>
                <a:sym typeface="Calibri"/>
              </a:rPr>
              <a:t>Look to others for inspiration.</a:t>
            </a:r>
            <a:br>
              <a:rPr lang="en-US" sz="3959" b="0" i="0" u="none" strike="noStrike" cap="none">
                <a:solidFill>
                  <a:schemeClr val="dk1"/>
                </a:solidFill>
                <a:latin typeface="Calibri"/>
                <a:ea typeface="Calibri"/>
                <a:cs typeface="Calibri"/>
                <a:sym typeface="Calibri"/>
              </a:rPr>
            </a:br>
            <a:r>
              <a:rPr lang="en-US" sz="3959" b="0" i="0" u="none" strike="noStrike" cap="none">
                <a:solidFill>
                  <a:schemeClr val="dk1"/>
                </a:solidFill>
                <a:latin typeface="Calibri"/>
                <a:ea typeface="Calibri"/>
                <a:cs typeface="Calibri"/>
                <a:sym typeface="Calibri"/>
              </a:rPr>
              <a:t/>
            </a:r>
            <a:br>
              <a:rPr lang="en-US" sz="3959" b="0" i="0" u="none" strike="noStrike" cap="none">
                <a:solidFill>
                  <a:schemeClr val="dk1"/>
                </a:solidFill>
                <a:latin typeface="Calibri"/>
                <a:ea typeface="Calibri"/>
                <a:cs typeface="Calibri"/>
                <a:sym typeface="Calibri"/>
              </a:rPr>
            </a:br>
            <a:r>
              <a:rPr lang="en-US" sz="3959" b="0" i="0" u="none" strike="noStrike" cap="none">
                <a:solidFill>
                  <a:schemeClr val="dk1"/>
                </a:solidFill>
                <a:latin typeface="Calibri"/>
                <a:ea typeface="Calibri"/>
                <a:cs typeface="Calibri"/>
                <a:sym typeface="Calibri"/>
              </a:rPr>
              <a:t>There is some amazing work out there.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Shape 440"/>
          <p:cNvSpPr/>
          <p:nvPr/>
        </p:nvSpPr>
        <p:spPr>
          <a:xfrm>
            <a:off x="2873650" y="979756"/>
            <a:ext cx="7836900" cy="3579900"/>
          </a:xfrm>
          <a:prstGeom prst="rect">
            <a:avLst/>
          </a:prstGeom>
          <a:noFill/>
          <a:ln>
            <a:noFill/>
          </a:ln>
        </p:spPr>
        <p:txBody>
          <a:bodyPr lIns="0" tIns="0" rIns="0" bIns="0" anchor="t" anchorCtr="0">
            <a:noAutofit/>
          </a:bodyPr>
          <a:lstStyle/>
          <a:p>
            <a:pPr marL="0" marR="0" lvl="0" indent="0" algn="l" rtl="0">
              <a:spcBef>
                <a:spcPts val="0"/>
              </a:spcBef>
              <a:buSzPct val="25000"/>
              <a:buNone/>
            </a:pPr>
            <a:r>
              <a:rPr lang="en-US" sz="6600" b="0" strike="noStrike">
                <a:solidFill>
                  <a:srgbClr val="000000"/>
                </a:solidFill>
                <a:latin typeface="Courier New"/>
                <a:ea typeface="Courier New"/>
                <a:cs typeface="Courier New"/>
                <a:sym typeface="Courier New"/>
              </a:rPr>
              <a:t>void loop()</a:t>
            </a:r>
          </a:p>
          <a:p>
            <a:pPr marL="0" marR="0" lvl="0" indent="0" algn="l" rtl="0">
              <a:spcBef>
                <a:spcPts val="0"/>
              </a:spcBef>
              <a:buSzPct val="25000"/>
              <a:buNone/>
            </a:pPr>
            <a:r>
              <a:rPr lang="en-US" sz="6600" b="0" strike="noStrike">
                <a:solidFill>
                  <a:srgbClr val="000000"/>
                </a:solidFill>
                <a:latin typeface="Courier New"/>
                <a:ea typeface="Courier New"/>
                <a:cs typeface="Courier New"/>
                <a:sym typeface="Courier New"/>
              </a:rPr>
              <a:t>{</a:t>
            </a:r>
          </a:p>
          <a:p>
            <a:pPr marL="0" marR="0" lvl="0" indent="0" algn="l" rtl="0">
              <a:spcBef>
                <a:spcPts val="0"/>
              </a:spcBef>
              <a:buNone/>
            </a:pPr>
            <a:endParaRPr sz="6600" b="0" strike="noStrike">
              <a:solidFill>
                <a:srgbClr val="000000"/>
              </a:solidFill>
              <a:latin typeface="Courier New"/>
              <a:ea typeface="Courier New"/>
              <a:cs typeface="Courier New"/>
              <a:sym typeface="Courier New"/>
            </a:endParaRPr>
          </a:p>
          <a:p>
            <a:pPr marL="0" marR="0" lvl="0" indent="0" algn="l" rtl="0">
              <a:spcBef>
                <a:spcPts val="0"/>
              </a:spcBef>
              <a:buSzPct val="25000"/>
              <a:buNone/>
            </a:pPr>
            <a:r>
              <a:rPr lang="en-US" sz="6600" b="0" strike="noStrike">
                <a:solidFill>
                  <a:srgbClr val="000000"/>
                </a:solidFill>
                <a:latin typeface="Courier New"/>
                <a:ea typeface="Courier New"/>
                <a:cs typeface="Courier New"/>
                <a:sym typeface="Courier New"/>
              </a:rPr>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Shape 445"/>
          <p:cNvSpPr/>
          <p:nvPr/>
        </p:nvSpPr>
        <p:spPr>
          <a:xfrm>
            <a:off x="696642" y="1567610"/>
            <a:ext cx="10972200" cy="2416500"/>
          </a:xfrm>
          <a:prstGeom prst="rect">
            <a:avLst/>
          </a:prstGeom>
          <a:noFill/>
          <a:ln>
            <a:noFill/>
          </a:ln>
        </p:spPr>
        <p:txBody>
          <a:bodyPr lIns="0" tIns="0" rIns="0" bIns="0" anchor="ctr" anchorCtr="0">
            <a:noAutofit/>
          </a:bodyPr>
          <a:lstStyle/>
          <a:p>
            <a:pPr marL="0" marR="0" lvl="0" indent="0" algn="l" rtl="0">
              <a:spcBef>
                <a:spcPts val="0"/>
              </a:spcBef>
              <a:buSzPct val="25000"/>
              <a:buNone/>
            </a:pPr>
            <a:r>
              <a:rPr lang="en-US" sz="6000" b="0" strike="noStrike">
                <a:solidFill>
                  <a:srgbClr val="000000"/>
                </a:solidFill>
                <a:latin typeface="Courier New"/>
                <a:ea typeface="Courier New"/>
                <a:cs typeface="Courier New"/>
                <a:sym typeface="Courier New"/>
              </a:rPr>
              <a:t>if(ledState == LOW)</a:t>
            </a:r>
          </a:p>
          <a:p>
            <a:pPr marL="0" marR="0" lvl="0" indent="0" algn="l" rtl="0">
              <a:spcBef>
                <a:spcPts val="0"/>
              </a:spcBef>
              <a:buNone/>
            </a:pPr>
            <a:endParaRPr sz="6000" b="0" strike="noStrike">
              <a:solidFill>
                <a:srgbClr val="000000"/>
              </a:solidFill>
              <a:latin typeface="Courier New"/>
              <a:ea typeface="Courier New"/>
              <a:cs typeface="Courier New"/>
              <a:sym typeface="Courier New"/>
            </a:endParaRPr>
          </a:p>
        </p:txBody>
      </p:sp>
      <p:sp>
        <p:nvSpPr>
          <p:cNvPr id="446" name="Shape 446"/>
          <p:cNvSpPr/>
          <p:nvPr/>
        </p:nvSpPr>
        <p:spPr>
          <a:xfrm>
            <a:off x="3047811" y="360876"/>
            <a:ext cx="6443700" cy="1010400"/>
          </a:xfrm>
          <a:prstGeom prst="rect">
            <a:avLst/>
          </a:prstGeom>
          <a:noFill/>
          <a:ln>
            <a:noFill/>
          </a:ln>
        </p:spPr>
        <p:txBody>
          <a:bodyPr lIns="90000" tIns="45000" rIns="90000" bIns="45000" anchor="t" anchorCtr="0">
            <a:noAutofit/>
          </a:bodyPr>
          <a:lstStyle/>
          <a:p>
            <a:pPr marL="0" marR="0" lvl="0" indent="0" algn="l" rtl="0">
              <a:spcBef>
                <a:spcPts val="0"/>
              </a:spcBef>
              <a:buSzPct val="25000"/>
              <a:buNone/>
            </a:pPr>
            <a:r>
              <a:rPr lang="en-US" sz="3600" b="0" strike="noStrike">
                <a:solidFill>
                  <a:srgbClr val="000000"/>
                </a:solidFill>
                <a:latin typeface="Arial"/>
                <a:ea typeface="Arial"/>
                <a:cs typeface="Arial"/>
                <a:sym typeface="Arial"/>
              </a:rPr>
              <a:t>Conditional Statements</a:t>
            </a:r>
          </a:p>
        </p:txBody>
      </p:sp>
      <p:sp>
        <p:nvSpPr>
          <p:cNvPr id="447" name="Shape 447"/>
          <p:cNvSpPr/>
          <p:nvPr/>
        </p:nvSpPr>
        <p:spPr>
          <a:xfrm>
            <a:off x="348321" y="4639146"/>
            <a:ext cx="2002500" cy="390000"/>
          </a:xfrm>
          <a:prstGeom prst="rect">
            <a:avLst/>
          </a:prstGeom>
          <a:noFill/>
          <a:ln>
            <a:noFill/>
          </a:ln>
        </p:spPr>
        <p:txBody>
          <a:bodyPr lIns="90000" tIns="45000" rIns="90000" bIns="45000" anchor="t" anchorCtr="0">
            <a:noAutofit/>
          </a:bodyPr>
          <a:lstStyle/>
          <a:p>
            <a:pPr marL="0" marR="0" lvl="0" indent="0" algn="l" rtl="0">
              <a:spcBef>
                <a:spcPts val="0"/>
              </a:spcBef>
              <a:buSzPct val="25000"/>
              <a:buNone/>
            </a:pPr>
            <a:r>
              <a:rPr lang="en-US" sz="2400" b="0" strike="noStrike">
                <a:solidFill>
                  <a:srgbClr val="666666"/>
                </a:solidFill>
                <a:latin typeface="Arial"/>
                <a:ea typeface="Arial"/>
                <a:cs typeface="Arial"/>
                <a:sym typeface="Arial"/>
              </a:rPr>
              <a:t>if keyword</a:t>
            </a:r>
          </a:p>
        </p:txBody>
      </p:sp>
      <p:sp>
        <p:nvSpPr>
          <p:cNvPr id="448" name="Shape 448"/>
          <p:cNvSpPr/>
          <p:nvPr/>
        </p:nvSpPr>
        <p:spPr>
          <a:xfrm>
            <a:off x="2525329" y="5421318"/>
            <a:ext cx="2525100" cy="390000"/>
          </a:xfrm>
          <a:prstGeom prst="rect">
            <a:avLst/>
          </a:prstGeom>
          <a:noFill/>
          <a:ln>
            <a:noFill/>
          </a:ln>
        </p:spPr>
        <p:txBody>
          <a:bodyPr lIns="90000" tIns="45000" rIns="90000" bIns="45000" anchor="t" anchorCtr="0">
            <a:noAutofit/>
          </a:bodyPr>
          <a:lstStyle/>
          <a:p>
            <a:pPr marL="0" marR="0" lvl="0" indent="0" algn="l" rtl="0">
              <a:spcBef>
                <a:spcPts val="0"/>
              </a:spcBef>
              <a:buSzPct val="25000"/>
              <a:buNone/>
            </a:pPr>
            <a:r>
              <a:rPr lang="en-US" sz="2400" b="0" strike="noStrike">
                <a:solidFill>
                  <a:srgbClr val="666666"/>
                </a:solidFill>
                <a:latin typeface="Arial"/>
                <a:ea typeface="Arial"/>
                <a:cs typeface="Arial"/>
                <a:sym typeface="Arial"/>
              </a:rPr>
              <a:t>operand 1</a:t>
            </a:r>
          </a:p>
        </p:txBody>
      </p:sp>
      <p:sp>
        <p:nvSpPr>
          <p:cNvPr id="449" name="Shape 449"/>
          <p:cNvSpPr/>
          <p:nvPr/>
        </p:nvSpPr>
        <p:spPr>
          <a:xfrm>
            <a:off x="8969708" y="5421318"/>
            <a:ext cx="2612100" cy="390000"/>
          </a:xfrm>
          <a:prstGeom prst="rect">
            <a:avLst/>
          </a:prstGeom>
          <a:noFill/>
          <a:ln>
            <a:noFill/>
          </a:ln>
        </p:spPr>
        <p:txBody>
          <a:bodyPr lIns="90000" tIns="45000" rIns="90000" bIns="45000" anchor="t" anchorCtr="0">
            <a:noAutofit/>
          </a:bodyPr>
          <a:lstStyle/>
          <a:p>
            <a:pPr marL="0" marR="0" lvl="0" indent="0" algn="l" rtl="0">
              <a:spcBef>
                <a:spcPts val="0"/>
              </a:spcBef>
              <a:buSzPct val="25000"/>
              <a:buNone/>
            </a:pPr>
            <a:r>
              <a:rPr lang="en-US" sz="2400" b="0" strike="noStrike">
                <a:solidFill>
                  <a:srgbClr val="666666"/>
                </a:solidFill>
                <a:latin typeface="Arial"/>
                <a:ea typeface="Arial"/>
                <a:cs typeface="Arial"/>
                <a:sym typeface="Arial"/>
              </a:rPr>
              <a:t>operand</a:t>
            </a:r>
            <a:r>
              <a:rPr lang="en-US" sz="1800" b="0" strike="noStrike">
                <a:solidFill>
                  <a:srgbClr val="666666"/>
                </a:solidFill>
                <a:latin typeface="Arial"/>
                <a:ea typeface="Arial"/>
                <a:cs typeface="Arial"/>
                <a:sym typeface="Arial"/>
              </a:rPr>
              <a:t> </a:t>
            </a:r>
            <a:r>
              <a:rPr lang="en-US" sz="2400" b="0" strike="noStrike">
                <a:solidFill>
                  <a:srgbClr val="666666"/>
                </a:solidFill>
                <a:latin typeface="Arial"/>
                <a:ea typeface="Arial"/>
                <a:cs typeface="Arial"/>
                <a:sym typeface="Arial"/>
              </a:rPr>
              <a:t>2</a:t>
            </a:r>
          </a:p>
        </p:txBody>
      </p:sp>
      <p:sp>
        <p:nvSpPr>
          <p:cNvPr id="450" name="Shape 450"/>
          <p:cNvSpPr/>
          <p:nvPr/>
        </p:nvSpPr>
        <p:spPr>
          <a:xfrm>
            <a:off x="5660220" y="5421318"/>
            <a:ext cx="2612100" cy="698400"/>
          </a:xfrm>
          <a:prstGeom prst="rect">
            <a:avLst/>
          </a:prstGeom>
          <a:noFill/>
          <a:ln>
            <a:noFill/>
          </a:ln>
        </p:spPr>
        <p:txBody>
          <a:bodyPr lIns="90000" tIns="45000" rIns="90000" bIns="45000" anchor="t" anchorCtr="0">
            <a:noAutofit/>
          </a:bodyPr>
          <a:lstStyle/>
          <a:p>
            <a:pPr marL="0" marR="0" lvl="0" indent="0" algn="l" rtl="0">
              <a:spcBef>
                <a:spcPts val="0"/>
              </a:spcBef>
              <a:buSzPct val="25000"/>
              <a:buNone/>
            </a:pPr>
            <a:r>
              <a:rPr lang="en-US" sz="2400" b="0" strike="noStrike">
                <a:solidFill>
                  <a:srgbClr val="666666"/>
                </a:solidFill>
                <a:latin typeface="Arial"/>
                <a:ea typeface="Arial"/>
                <a:cs typeface="Arial"/>
                <a:sym typeface="Arial"/>
              </a:rPr>
              <a:t>binary equality operator</a:t>
            </a:r>
          </a:p>
        </p:txBody>
      </p:sp>
      <p:cxnSp>
        <p:nvCxnSpPr>
          <p:cNvPr id="451" name="Shape 451"/>
          <p:cNvCxnSpPr/>
          <p:nvPr/>
        </p:nvCxnSpPr>
        <p:spPr>
          <a:xfrm rot="10800000" flipH="1">
            <a:off x="1044963" y="2808546"/>
            <a:ext cx="261300" cy="1830600"/>
          </a:xfrm>
          <a:prstGeom prst="straightConnector1">
            <a:avLst/>
          </a:prstGeom>
          <a:noFill/>
          <a:ln w="9525" cap="flat" cmpd="sng">
            <a:solidFill>
              <a:srgbClr val="000000"/>
            </a:solidFill>
            <a:prstDash val="solid"/>
            <a:round/>
            <a:headEnd type="none" w="med" len="med"/>
            <a:tailEnd type="triangle" w="lg" len="lg"/>
          </a:ln>
        </p:spPr>
      </p:cxnSp>
      <p:cxnSp>
        <p:nvCxnSpPr>
          <p:cNvPr id="452" name="Shape 452"/>
          <p:cNvCxnSpPr/>
          <p:nvPr/>
        </p:nvCxnSpPr>
        <p:spPr>
          <a:xfrm rot="10800000">
            <a:off x="3831533" y="2874018"/>
            <a:ext cx="0" cy="2547300"/>
          </a:xfrm>
          <a:prstGeom prst="straightConnector1">
            <a:avLst/>
          </a:prstGeom>
          <a:noFill/>
          <a:ln w="9525" cap="flat" cmpd="sng">
            <a:solidFill>
              <a:srgbClr val="000000"/>
            </a:solidFill>
            <a:prstDash val="solid"/>
            <a:round/>
            <a:headEnd type="none" w="med" len="med"/>
            <a:tailEnd type="triangle" w="lg" len="lg"/>
          </a:ln>
        </p:spPr>
      </p:cxnSp>
      <p:cxnSp>
        <p:nvCxnSpPr>
          <p:cNvPr id="453" name="Shape 453"/>
          <p:cNvCxnSpPr/>
          <p:nvPr/>
        </p:nvCxnSpPr>
        <p:spPr>
          <a:xfrm rot="10800000" flipH="1">
            <a:off x="6966425" y="2808701"/>
            <a:ext cx="609600" cy="2547300"/>
          </a:xfrm>
          <a:prstGeom prst="straightConnector1">
            <a:avLst/>
          </a:prstGeom>
          <a:noFill/>
          <a:ln w="9525" cap="flat" cmpd="sng">
            <a:solidFill>
              <a:srgbClr val="000000"/>
            </a:solidFill>
            <a:prstDash val="solid"/>
            <a:round/>
            <a:headEnd type="none" w="med" len="med"/>
            <a:tailEnd type="triangle" w="lg" len="lg"/>
          </a:ln>
        </p:spPr>
      </p:cxnSp>
      <p:cxnSp>
        <p:nvCxnSpPr>
          <p:cNvPr id="454" name="Shape 454"/>
          <p:cNvCxnSpPr/>
          <p:nvPr/>
        </p:nvCxnSpPr>
        <p:spPr>
          <a:xfrm rot="10800000">
            <a:off x="9927236" y="2874101"/>
            <a:ext cx="87000" cy="2481900"/>
          </a:xfrm>
          <a:prstGeom prst="straightConnector1">
            <a:avLst/>
          </a:prstGeom>
          <a:noFill/>
          <a:ln w="9525" cap="flat" cmpd="sng">
            <a:solidFill>
              <a:srgbClr val="000000"/>
            </a:solidFill>
            <a:prstDash val="solid"/>
            <a:round/>
            <a:headEnd type="none" w="med" len="med"/>
            <a:tailEnd type="triangle" w="lg" len="lg"/>
          </a:ln>
        </p:spPr>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Shape 459"/>
          <p:cNvSpPr/>
          <p:nvPr/>
        </p:nvSpPr>
        <p:spPr>
          <a:xfrm>
            <a:off x="870803" y="1861537"/>
            <a:ext cx="12191100" cy="2775900"/>
          </a:xfrm>
          <a:prstGeom prst="rect">
            <a:avLst/>
          </a:prstGeom>
          <a:noFill/>
          <a:ln>
            <a:noFill/>
          </a:ln>
        </p:spPr>
        <p:txBody>
          <a:bodyPr lIns="0" tIns="0" rIns="0" bIns="0" anchor="ctr" anchorCtr="0">
            <a:noAutofit/>
          </a:bodyPr>
          <a:lstStyle/>
          <a:p>
            <a:pPr marL="0" marR="0" lvl="0" indent="0" algn="l" rtl="0">
              <a:spcBef>
                <a:spcPts val="0"/>
              </a:spcBef>
              <a:buSzPct val="25000"/>
              <a:buNone/>
            </a:pPr>
            <a:r>
              <a:rPr lang="en-US" sz="6600" b="0" strike="noStrike">
                <a:solidFill>
                  <a:srgbClr val="000000"/>
                </a:solidFill>
                <a:latin typeface="Courier New"/>
                <a:ea typeface="Courier New"/>
                <a:cs typeface="Courier New"/>
                <a:sym typeface="Courier New"/>
              </a:rPr>
              <a:t>{</a:t>
            </a:r>
          </a:p>
          <a:p>
            <a:pPr marL="0" marR="0" lvl="0" indent="0" algn="l" rtl="0">
              <a:spcBef>
                <a:spcPts val="0"/>
              </a:spcBef>
              <a:buSzPct val="25000"/>
              <a:buNone/>
            </a:pPr>
            <a:r>
              <a:rPr lang="en-US" sz="6600" b="0" strike="noStrike">
                <a:solidFill>
                  <a:srgbClr val="000000"/>
                </a:solidFill>
                <a:latin typeface="Courier New"/>
                <a:ea typeface="Courier New"/>
                <a:cs typeface="Courier New"/>
                <a:sym typeface="Courier New"/>
              </a:rPr>
              <a:t>	ledState = HIGH;</a:t>
            </a:r>
          </a:p>
          <a:p>
            <a:pPr marL="0" marR="0" lvl="0" indent="0" algn="l" rtl="0">
              <a:spcBef>
                <a:spcPts val="0"/>
              </a:spcBef>
              <a:buSzPct val="25000"/>
              <a:buNone/>
            </a:pPr>
            <a:r>
              <a:rPr lang="en-US" sz="6600" b="0" strike="noStrike">
                <a:solidFill>
                  <a:srgbClr val="000000"/>
                </a:solidFill>
                <a:latin typeface="Courier New"/>
                <a:ea typeface="Courier New"/>
                <a:cs typeface="Courier New"/>
                <a:sym typeface="Courier New"/>
              </a:rPr>
              <a: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Shape 464"/>
          <p:cNvSpPr/>
          <p:nvPr/>
        </p:nvSpPr>
        <p:spPr>
          <a:xfrm>
            <a:off x="1741606" y="980082"/>
            <a:ext cx="9230100" cy="4441200"/>
          </a:xfrm>
          <a:prstGeom prst="rect">
            <a:avLst/>
          </a:prstGeom>
          <a:noFill/>
          <a:ln>
            <a:noFill/>
          </a:ln>
        </p:spPr>
        <p:txBody>
          <a:bodyPr lIns="0" tIns="0" rIns="0" bIns="0" anchor="ctr" anchorCtr="0">
            <a:noAutofit/>
          </a:bodyPr>
          <a:lstStyle/>
          <a:p>
            <a:pPr marL="0" marR="0" lvl="0" indent="0" algn="l" rtl="0">
              <a:spcBef>
                <a:spcPts val="0"/>
              </a:spcBef>
              <a:buSzPct val="25000"/>
              <a:buNone/>
            </a:pPr>
            <a:r>
              <a:rPr lang="en-US" sz="6000" b="0" strike="noStrike">
                <a:solidFill>
                  <a:srgbClr val="000000"/>
                </a:solidFill>
                <a:latin typeface="Courier New"/>
                <a:ea typeface="Courier New"/>
                <a:cs typeface="Courier New"/>
                <a:sym typeface="Courier New"/>
              </a:rPr>
              <a:t>else</a:t>
            </a:r>
          </a:p>
          <a:p>
            <a:pPr marL="0" marR="0" lvl="0" indent="0" algn="l" rtl="0">
              <a:spcBef>
                <a:spcPts val="0"/>
              </a:spcBef>
              <a:buSzPct val="25000"/>
              <a:buNone/>
            </a:pPr>
            <a:r>
              <a:rPr lang="en-US" sz="6000" b="0" strike="noStrike">
                <a:solidFill>
                  <a:srgbClr val="000000"/>
                </a:solidFill>
                <a:latin typeface="Courier New"/>
                <a:ea typeface="Courier New"/>
                <a:cs typeface="Courier New"/>
                <a:sym typeface="Courier New"/>
              </a:rPr>
              <a:t>{</a:t>
            </a:r>
          </a:p>
          <a:p>
            <a:pPr marL="0" marR="0" lvl="0" indent="0" algn="l" rtl="0">
              <a:spcBef>
                <a:spcPts val="0"/>
              </a:spcBef>
              <a:buSzPct val="25000"/>
              <a:buNone/>
            </a:pPr>
            <a:r>
              <a:rPr lang="en-US" sz="6000" b="0" strike="noStrike">
                <a:solidFill>
                  <a:srgbClr val="000000"/>
                </a:solidFill>
                <a:latin typeface="Courier New"/>
                <a:ea typeface="Courier New"/>
                <a:cs typeface="Courier New"/>
                <a:sym typeface="Courier New"/>
              </a:rPr>
              <a:t>	ledState = LOW;</a:t>
            </a:r>
          </a:p>
          <a:p>
            <a:pPr marL="0" marR="0" lvl="0" indent="0" algn="l" rtl="0">
              <a:spcBef>
                <a:spcPts val="0"/>
              </a:spcBef>
              <a:buSzPct val="25000"/>
              <a:buNone/>
            </a:pPr>
            <a:r>
              <a:rPr lang="en-US" sz="6000" b="0" strike="noStrike">
                <a:solidFill>
                  <a:srgbClr val="000000"/>
                </a:solidFill>
                <a:latin typeface="Courier New"/>
                <a:ea typeface="Courier New"/>
                <a:cs typeface="Courier New"/>
                <a:sym typeface="Courier New"/>
              </a:rPr>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Shape 469"/>
          <p:cNvSpPr/>
          <p:nvPr/>
        </p:nvSpPr>
        <p:spPr>
          <a:xfrm>
            <a:off x="-1219124" y="2351415"/>
            <a:ext cx="14890500" cy="967199"/>
          </a:xfrm>
          <a:prstGeom prst="rect">
            <a:avLst/>
          </a:prstGeom>
          <a:noFill/>
          <a:ln>
            <a:noFill/>
          </a:ln>
        </p:spPr>
        <p:txBody>
          <a:bodyPr lIns="0" tIns="0" rIns="0" bIns="0" anchor="ctr" anchorCtr="0">
            <a:noAutofit/>
          </a:bodyPr>
          <a:lstStyle/>
          <a:p>
            <a:pPr marL="0" marR="0" lvl="0" indent="0" algn="ctr" rtl="0">
              <a:lnSpc>
                <a:spcPct val="100000"/>
              </a:lnSpc>
              <a:spcBef>
                <a:spcPts val="0"/>
              </a:spcBef>
              <a:buSzPct val="25000"/>
              <a:buNone/>
            </a:pPr>
            <a:r>
              <a:rPr lang="en-US" sz="4000" b="0" strike="noStrike">
                <a:solidFill>
                  <a:srgbClr val="000000"/>
                </a:solidFill>
                <a:latin typeface="Courier New"/>
                <a:ea typeface="Courier New"/>
                <a:cs typeface="Courier New"/>
                <a:sym typeface="Courier New"/>
              </a:rPr>
              <a:t>digitalWrite(ledPin, ledState);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Shape 474"/>
          <p:cNvSpPr/>
          <p:nvPr/>
        </p:nvSpPr>
        <p:spPr>
          <a:xfrm>
            <a:off x="2525329" y="2547366"/>
            <a:ext cx="8795100" cy="1271100"/>
          </a:xfrm>
          <a:prstGeom prst="rect">
            <a:avLst/>
          </a:prstGeom>
          <a:noFill/>
          <a:ln>
            <a:noFill/>
          </a:ln>
        </p:spPr>
        <p:txBody>
          <a:bodyPr lIns="0" tIns="0" rIns="0" bIns="0" anchor="ctr" anchorCtr="0">
            <a:noAutofit/>
          </a:bodyPr>
          <a:lstStyle/>
          <a:p>
            <a:pPr marL="0" marR="0" lvl="0" indent="0" algn="l" rtl="0">
              <a:spcBef>
                <a:spcPts val="0"/>
              </a:spcBef>
              <a:buSzPct val="25000"/>
              <a:buNone/>
            </a:pPr>
            <a:r>
              <a:rPr lang="en-US" sz="6600" b="0" strike="noStrike">
                <a:solidFill>
                  <a:srgbClr val="000000"/>
                </a:solidFill>
                <a:latin typeface="Courier New"/>
                <a:ea typeface="Courier New"/>
                <a:cs typeface="Courier New"/>
                <a:sym typeface="Courier New"/>
              </a:rPr>
              <a:t>delay(1000);</a:t>
            </a:r>
          </a:p>
        </p:txBody>
      </p:sp>
      <p:sp>
        <p:nvSpPr>
          <p:cNvPr id="475" name="Shape 475"/>
          <p:cNvSpPr txBox="1"/>
          <p:nvPr/>
        </p:nvSpPr>
        <p:spPr>
          <a:xfrm>
            <a:off x="1306204" y="457219"/>
            <a:ext cx="10362600" cy="1086300"/>
          </a:xfrm>
          <a:prstGeom prst="rect">
            <a:avLst/>
          </a:prstGeom>
          <a:noFill/>
          <a:ln>
            <a:noFill/>
          </a:ln>
        </p:spPr>
        <p:txBody>
          <a:bodyPr lIns="90000" tIns="45000" rIns="90000" bIns="45000" anchor="t" anchorCtr="0">
            <a:noAutofit/>
          </a:bodyPr>
          <a:lstStyle/>
          <a:p>
            <a:pPr marL="0" marR="0" lvl="0" indent="0" algn="l" rtl="0">
              <a:spcBef>
                <a:spcPts val="0"/>
              </a:spcBef>
              <a:buSzPct val="25000"/>
              <a:buNone/>
            </a:pPr>
            <a:r>
              <a:rPr lang="en-US" sz="2600" b="0" strike="noStrike">
                <a:solidFill>
                  <a:srgbClr val="666666"/>
                </a:solidFill>
                <a:latin typeface="Arial"/>
                <a:ea typeface="Arial"/>
                <a:cs typeface="Arial"/>
                <a:sym typeface="Arial"/>
              </a:rPr>
              <a:t>Returns void. Takes one argument, an integer representing milliseconds. Stalls the program for that many milliseconds.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Shape 480"/>
          <p:cNvSpPr/>
          <p:nvPr/>
        </p:nvSpPr>
        <p:spPr>
          <a:xfrm>
            <a:off x="436272" y="130634"/>
            <a:ext cx="10971300" cy="522600"/>
          </a:xfrm>
          <a:prstGeom prst="rect">
            <a:avLst/>
          </a:prstGeom>
          <a:noFill/>
          <a:ln>
            <a:noFill/>
          </a:ln>
        </p:spPr>
        <p:txBody>
          <a:bodyPr lIns="0" tIns="0" rIns="0" bIns="0" anchor="ctr" anchorCtr="0">
            <a:noAutofit/>
          </a:bodyPr>
          <a:lstStyle/>
          <a:p>
            <a:pPr marL="0" marR="0" lvl="0" indent="0" algn="ctr" rtl="0">
              <a:lnSpc>
                <a:spcPct val="100000"/>
              </a:lnSpc>
              <a:spcBef>
                <a:spcPts val="0"/>
              </a:spcBef>
              <a:buSzPct val="25000"/>
              <a:buNone/>
            </a:pPr>
            <a:r>
              <a:rPr lang="en-US" sz="4400" b="0" strike="noStrike">
                <a:solidFill>
                  <a:srgbClr val="000000"/>
                </a:solidFill>
                <a:latin typeface="Arial"/>
                <a:ea typeface="Arial"/>
                <a:cs typeface="Arial"/>
                <a:sym typeface="Arial"/>
              </a:rPr>
              <a:t>Let’s add a button</a:t>
            </a:r>
          </a:p>
        </p:txBody>
      </p:sp>
      <p:pic>
        <p:nvPicPr>
          <p:cNvPr id="481" name="Shape 481"/>
          <p:cNvPicPr preferRelativeResize="0"/>
          <p:nvPr/>
        </p:nvPicPr>
        <p:blipFill rotWithShape="1">
          <a:blip r:embed="rId3">
            <a:alphaModFix/>
          </a:blip>
          <a:srcRect r="15153"/>
          <a:stretch/>
        </p:blipFill>
        <p:spPr>
          <a:xfrm>
            <a:off x="1567445" y="914439"/>
            <a:ext cx="9022200" cy="58902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Shape 486"/>
          <p:cNvSpPr/>
          <p:nvPr/>
        </p:nvSpPr>
        <p:spPr>
          <a:xfrm>
            <a:off x="609562" y="1802425"/>
            <a:ext cx="10971300" cy="2834699"/>
          </a:xfrm>
          <a:prstGeom prst="rect">
            <a:avLst/>
          </a:prstGeom>
          <a:noFill/>
          <a:ln>
            <a:noFill/>
          </a:ln>
        </p:spPr>
        <p:txBody>
          <a:bodyPr lIns="0" tIns="0" rIns="0" bIns="0" anchor="ctr" anchorCtr="0">
            <a:noAutofit/>
          </a:bodyPr>
          <a:lstStyle/>
          <a:p>
            <a:pPr marL="0" marR="0" lvl="0" indent="0" algn="ctr" rtl="0">
              <a:spcBef>
                <a:spcPts val="0"/>
              </a:spcBef>
              <a:buSzPct val="25000"/>
              <a:buNone/>
            </a:pPr>
            <a:r>
              <a:rPr lang="en-US" sz="5400" b="0" strike="noStrike">
                <a:solidFill>
                  <a:srgbClr val="000000"/>
                </a:solidFill>
                <a:latin typeface="Arial"/>
                <a:ea typeface="Arial"/>
                <a:cs typeface="Arial"/>
                <a:sym typeface="Arial"/>
              </a:rPr>
              <a:t>Pull-down resistors</a:t>
            </a:r>
          </a:p>
          <a:p>
            <a:pPr marL="0" marR="0" lvl="0" indent="0" algn="ctr" rtl="0">
              <a:spcBef>
                <a:spcPts val="0"/>
              </a:spcBef>
              <a:buNone/>
            </a:pPr>
            <a:endParaRPr sz="5400" b="0" strike="noStrike">
              <a:solidFill>
                <a:srgbClr val="000000"/>
              </a:solidFill>
              <a:latin typeface="Arial"/>
              <a:ea typeface="Arial"/>
              <a:cs typeface="Arial"/>
              <a:sym typeface="Arial"/>
            </a:endParaRPr>
          </a:p>
          <a:p>
            <a:pPr marL="0" marR="0" lvl="0" indent="0" algn="ctr" rtl="0">
              <a:spcBef>
                <a:spcPts val="0"/>
              </a:spcBef>
              <a:buSzPct val="25000"/>
              <a:buNone/>
            </a:pPr>
            <a:r>
              <a:rPr lang="en-US" sz="5400" b="0" strike="noStrike">
                <a:solidFill>
                  <a:srgbClr val="000000"/>
                </a:solidFill>
                <a:latin typeface="Arial"/>
                <a:ea typeface="Arial"/>
                <a:cs typeface="Arial"/>
                <a:sym typeface="Arial"/>
              </a:rPr>
              <a:t>and</a:t>
            </a:r>
          </a:p>
          <a:p>
            <a:pPr marL="0" marR="0" lvl="0" indent="0" algn="ctr" rtl="0">
              <a:spcBef>
                <a:spcPts val="0"/>
              </a:spcBef>
              <a:buNone/>
            </a:pPr>
            <a:endParaRPr sz="5400" b="0" strike="noStrike">
              <a:solidFill>
                <a:srgbClr val="000000"/>
              </a:solidFill>
              <a:latin typeface="Arial"/>
              <a:ea typeface="Arial"/>
              <a:cs typeface="Arial"/>
              <a:sym typeface="Arial"/>
            </a:endParaRPr>
          </a:p>
          <a:p>
            <a:pPr marL="0" marR="0" lvl="0" indent="0" algn="ctr" rtl="0">
              <a:lnSpc>
                <a:spcPct val="100000"/>
              </a:lnSpc>
              <a:spcBef>
                <a:spcPts val="0"/>
              </a:spcBef>
              <a:buSzPct val="25000"/>
              <a:buNone/>
            </a:pPr>
            <a:r>
              <a:rPr lang="en-US" sz="5400" b="0" strike="noStrike">
                <a:solidFill>
                  <a:srgbClr val="000000"/>
                </a:solidFill>
                <a:latin typeface="Arial"/>
                <a:ea typeface="Arial"/>
                <a:cs typeface="Arial"/>
                <a:sym typeface="Arial"/>
              </a:rPr>
              <a:t>Pull-up resistors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Shape 491"/>
          <p:cNvSpPr/>
          <p:nvPr/>
        </p:nvSpPr>
        <p:spPr>
          <a:xfrm>
            <a:off x="609562" y="273352"/>
            <a:ext cx="10971300" cy="1144800"/>
          </a:xfrm>
          <a:prstGeom prst="rect">
            <a:avLst/>
          </a:prstGeom>
          <a:noFill/>
          <a:ln>
            <a:noFill/>
          </a:ln>
        </p:spPr>
        <p:txBody>
          <a:bodyPr lIns="0" tIns="0" rIns="0" bIns="0" anchor="ctr" anchorCtr="0">
            <a:noAutofit/>
          </a:bodyPr>
          <a:lstStyle/>
          <a:p>
            <a:pPr marL="0" marR="0" lvl="0" indent="0" algn="ctr" rtl="0">
              <a:lnSpc>
                <a:spcPct val="100000"/>
              </a:lnSpc>
              <a:spcBef>
                <a:spcPts val="0"/>
              </a:spcBef>
              <a:buSzPct val="25000"/>
              <a:buNone/>
            </a:pPr>
            <a:r>
              <a:rPr lang="en-US" sz="4400" b="0" strike="noStrike">
                <a:solidFill>
                  <a:srgbClr val="000000"/>
                </a:solidFill>
                <a:latin typeface="Arial"/>
                <a:ea typeface="Arial"/>
                <a:cs typeface="Arial"/>
                <a:sym typeface="Arial"/>
              </a:rPr>
              <a:t>More Code :)</a:t>
            </a:r>
          </a:p>
        </p:txBody>
      </p:sp>
      <p:sp>
        <p:nvSpPr>
          <p:cNvPr id="492" name="Shape 492"/>
          <p:cNvSpPr/>
          <p:nvPr/>
        </p:nvSpPr>
        <p:spPr>
          <a:xfrm>
            <a:off x="261240" y="2286098"/>
            <a:ext cx="11668800" cy="681000"/>
          </a:xfrm>
          <a:prstGeom prst="rect">
            <a:avLst/>
          </a:prstGeom>
          <a:noFill/>
          <a:ln>
            <a:noFill/>
          </a:ln>
        </p:spPr>
        <p:txBody>
          <a:bodyPr lIns="0" tIns="0" rIns="0" bIns="0" anchor="t" anchorCtr="0">
            <a:noAutofit/>
          </a:bodyPr>
          <a:lstStyle/>
          <a:p>
            <a:pPr marL="0" marR="0" lvl="0" indent="0" algn="l" rtl="0">
              <a:spcBef>
                <a:spcPts val="0"/>
              </a:spcBef>
              <a:buSzPct val="25000"/>
              <a:buNone/>
            </a:pPr>
            <a:r>
              <a:rPr lang="en-US" sz="4800" b="0" strike="noStrike">
                <a:solidFill>
                  <a:srgbClr val="000000"/>
                </a:solidFill>
                <a:latin typeface="Courier New"/>
                <a:ea typeface="Courier New"/>
                <a:cs typeface="Courier New"/>
                <a:sym typeface="Courier New"/>
              </a:rPr>
              <a:t>const int BUTTON_PIN = 7; </a:t>
            </a:r>
          </a:p>
        </p:txBody>
      </p:sp>
      <p:sp>
        <p:nvSpPr>
          <p:cNvPr id="493" name="Shape 493"/>
          <p:cNvSpPr/>
          <p:nvPr/>
        </p:nvSpPr>
        <p:spPr>
          <a:xfrm>
            <a:off x="1306204" y="4936992"/>
            <a:ext cx="4527900" cy="1006500"/>
          </a:xfrm>
          <a:prstGeom prst="rect">
            <a:avLst/>
          </a:prstGeom>
          <a:noFill/>
          <a:ln>
            <a:noFill/>
          </a:ln>
        </p:spPr>
        <p:txBody>
          <a:bodyPr lIns="90000" tIns="45000" rIns="90000" bIns="45000" anchor="t" anchorCtr="0">
            <a:noAutofit/>
          </a:bodyPr>
          <a:lstStyle/>
          <a:p>
            <a:pPr marL="0" marR="0" lvl="0" indent="0" algn="l" rtl="0">
              <a:spcBef>
                <a:spcPts val="0"/>
              </a:spcBef>
              <a:buSzPct val="25000"/>
              <a:buNone/>
            </a:pPr>
            <a:r>
              <a:rPr lang="en-US" sz="2400" b="0" strike="noStrike">
                <a:solidFill>
                  <a:srgbClr val="000000"/>
                </a:solidFill>
                <a:latin typeface="Arial"/>
                <a:ea typeface="Arial"/>
                <a:cs typeface="Arial"/>
                <a:sym typeface="Arial"/>
              </a:rPr>
              <a:t>constant identifier. The “variable” can not be changed.</a:t>
            </a:r>
          </a:p>
        </p:txBody>
      </p:sp>
      <p:cxnSp>
        <p:nvCxnSpPr>
          <p:cNvPr id="494" name="Shape 494"/>
          <p:cNvCxnSpPr/>
          <p:nvPr/>
        </p:nvCxnSpPr>
        <p:spPr>
          <a:xfrm rot="10800000">
            <a:off x="1567407" y="2967192"/>
            <a:ext cx="609600" cy="1969800"/>
          </a:xfrm>
          <a:prstGeom prst="straightConnector1">
            <a:avLst/>
          </a:prstGeom>
          <a:noFill/>
          <a:ln w="9525" cap="flat" cmpd="sng">
            <a:solidFill>
              <a:srgbClr val="000000"/>
            </a:solidFill>
            <a:prstDash val="solid"/>
            <a:round/>
            <a:headEnd type="none" w="med" len="med"/>
            <a:tailEnd type="triangle" w="lg" len="lg"/>
          </a:ln>
        </p:spPr>
      </p:cxnSp>
      <p:sp>
        <p:nvSpPr>
          <p:cNvPr id="495" name="Shape 495"/>
          <p:cNvSpPr/>
          <p:nvPr/>
        </p:nvSpPr>
        <p:spPr>
          <a:xfrm>
            <a:off x="6618103" y="5094733"/>
            <a:ext cx="3918300" cy="1006500"/>
          </a:xfrm>
          <a:prstGeom prst="rect">
            <a:avLst/>
          </a:prstGeom>
          <a:noFill/>
          <a:ln>
            <a:noFill/>
          </a:ln>
        </p:spPr>
        <p:txBody>
          <a:bodyPr lIns="90000" tIns="45000" rIns="90000" bIns="45000" anchor="t" anchorCtr="0">
            <a:noAutofit/>
          </a:bodyPr>
          <a:lstStyle/>
          <a:p>
            <a:pPr marL="0" marR="0" lvl="0" indent="0" algn="l" rtl="0">
              <a:spcBef>
                <a:spcPts val="0"/>
              </a:spcBef>
              <a:buSzPct val="25000"/>
              <a:buNone/>
            </a:pPr>
            <a:r>
              <a:rPr lang="en-US" sz="2400" b="0" strike="noStrike">
                <a:solidFill>
                  <a:srgbClr val="000000"/>
                </a:solidFill>
                <a:latin typeface="Arial"/>
                <a:ea typeface="Arial"/>
                <a:cs typeface="Arial"/>
                <a:sym typeface="Arial"/>
              </a:rPr>
              <a:t>Style: all capitals, underscore as separator</a:t>
            </a:r>
          </a:p>
        </p:txBody>
      </p:sp>
      <p:cxnSp>
        <p:nvCxnSpPr>
          <p:cNvPr id="496" name="Shape 496"/>
          <p:cNvCxnSpPr/>
          <p:nvPr/>
        </p:nvCxnSpPr>
        <p:spPr>
          <a:xfrm rot="10800000">
            <a:off x="7663067" y="3200399"/>
            <a:ext cx="0" cy="1763700"/>
          </a:xfrm>
          <a:prstGeom prst="straightConnector1">
            <a:avLst/>
          </a:prstGeom>
          <a:noFill/>
          <a:ln w="9525" cap="flat" cmpd="sng">
            <a:solidFill>
              <a:srgbClr val="000000"/>
            </a:solidFill>
            <a:prstDash val="solid"/>
            <a:round/>
            <a:headEnd type="none" w="med" len="med"/>
            <a:tailEnd type="triangle" w="lg" len="lg"/>
          </a:ln>
        </p:spPr>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Shape 501"/>
          <p:cNvSpPr/>
          <p:nvPr/>
        </p:nvSpPr>
        <p:spPr>
          <a:xfrm>
            <a:off x="522481" y="2487274"/>
            <a:ext cx="12800699" cy="1236000"/>
          </a:xfrm>
          <a:prstGeom prst="rect">
            <a:avLst/>
          </a:prstGeom>
          <a:noFill/>
          <a:ln>
            <a:noFill/>
          </a:ln>
        </p:spPr>
        <p:txBody>
          <a:bodyPr lIns="0" tIns="0" rIns="0" bIns="0" anchor="ctr" anchorCtr="0">
            <a:noAutofit/>
          </a:bodyPr>
          <a:lstStyle/>
          <a:p>
            <a:pPr marL="0" marR="0" lvl="0" indent="0" algn="l" rtl="0">
              <a:spcBef>
                <a:spcPts val="0"/>
              </a:spcBef>
              <a:buSzPct val="25000"/>
              <a:buNone/>
            </a:pPr>
            <a:r>
              <a:rPr lang="en-US" sz="6600" b="0" strike="noStrike">
                <a:solidFill>
                  <a:srgbClr val="000000"/>
                </a:solidFill>
                <a:latin typeface="Courier New"/>
                <a:ea typeface="Courier New"/>
                <a:cs typeface="Courier New"/>
                <a:sym typeface="Courier New"/>
              </a:rPr>
              <a:t>bool currentState;</a:t>
            </a:r>
          </a:p>
          <a:p>
            <a:pPr marL="0" marR="0" lvl="0" indent="0" algn="l" rtl="0">
              <a:spcBef>
                <a:spcPts val="0"/>
              </a:spcBef>
              <a:buSzPct val="25000"/>
              <a:buNone/>
            </a:pPr>
            <a:r>
              <a:rPr lang="en-US" sz="6600" b="0" strike="noStrike">
                <a:solidFill>
                  <a:srgbClr val="000000"/>
                </a:solidFill>
                <a:latin typeface="Courier New"/>
                <a:ea typeface="Courier New"/>
                <a:cs typeface="Courier New"/>
                <a:sym typeface="Courier New"/>
              </a:rPr>
              <a:t>bool previousState;</a:t>
            </a:r>
          </a:p>
        </p:txBody>
      </p:sp>
      <p:sp>
        <p:nvSpPr>
          <p:cNvPr id="502" name="Shape 502"/>
          <p:cNvSpPr txBox="1"/>
          <p:nvPr/>
        </p:nvSpPr>
        <p:spPr>
          <a:xfrm>
            <a:off x="2873650" y="522536"/>
            <a:ext cx="6531000" cy="801300"/>
          </a:xfrm>
          <a:prstGeom prst="rect">
            <a:avLst/>
          </a:prstGeom>
          <a:noFill/>
          <a:ln>
            <a:noFill/>
          </a:ln>
        </p:spPr>
        <p:txBody>
          <a:bodyPr lIns="90000" tIns="45000" rIns="90000" bIns="45000" anchor="t" anchorCtr="0">
            <a:noAutofit/>
          </a:bodyPr>
          <a:lstStyle/>
          <a:p>
            <a:pPr marL="0" marR="0" lvl="0" indent="0" algn="l" rtl="0">
              <a:spcBef>
                <a:spcPts val="0"/>
              </a:spcBef>
              <a:buSzPct val="25000"/>
              <a:buNone/>
            </a:pPr>
            <a:r>
              <a:rPr lang="en-US" sz="2800" b="0" strike="noStrike">
                <a:solidFill>
                  <a:srgbClr val="666666"/>
                </a:solidFill>
                <a:latin typeface="Arial"/>
                <a:ea typeface="Arial"/>
                <a:cs typeface="Arial"/>
                <a:sym typeface="Arial"/>
              </a:rPr>
              <a:t>Another primitive type with two possible values. True, or false.</a:t>
            </a:r>
          </a:p>
        </p:txBody>
      </p:sp>
      <p:cxnSp>
        <p:nvCxnSpPr>
          <p:cNvPr id="503" name="Shape 503"/>
          <p:cNvCxnSpPr/>
          <p:nvPr/>
        </p:nvCxnSpPr>
        <p:spPr>
          <a:xfrm flipH="1">
            <a:off x="1828573" y="1436976"/>
            <a:ext cx="1828800" cy="783899"/>
          </a:xfrm>
          <a:prstGeom prst="straightConnector1">
            <a:avLst/>
          </a:prstGeom>
          <a:noFill/>
          <a:ln w="9525" cap="flat" cmpd="sng">
            <a:solidFill>
              <a:srgbClr val="000000"/>
            </a:solidFill>
            <a:prstDash val="solid"/>
            <a:round/>
            <a:headEnd type="none" w="med" len="med"/>
            <a:tailEnd type="triangle" w="lg" len="lg"/>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p:nvPr/>
        </p:nvSpPr>
        <p:spPr>
          <a:xfrm>
            <a:off x="1977066" y="6437375"/>
            <a:ext cx="5012100" cy="369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a:solidFill>
                  <a:schemeClr val="dk1"/>
                </a:solidFill>
                <a:latin typeface="Calibri"/>
                <a:ea typeface="Calibri"/>
                <a:cs typeface="Calibri"/>
                <a:sym typeface="Calibri"/>
              </a:rPr>
              <a:t>Rain Room. Random International. 2012</a:t>
            </a:r>
          </a:p>
        </p:txBody>
      </p:sp>
      <p:sp>
        <p:nvSpPr>
          <p:cNvPr id="254" name="Shape 254" descr="In this daring new commission, contemporary art studio Random International invites you to experience what it's like to control the rain. Visitors can choose to simply watch the spectacle or find their way carefully through the rain, putting their trust in the work to the test.   Part of Rain Room by Random International at The Curve, Barbican Centre. 3 Oct 2012 - 4 Mar 2013. Visit bit.ly/UNpZFy for more details.   Music score: Max Richter. Film production: Gramafilm  Pushing the boundaries of theatre, dance, film, music and visual art, we are Europe's largest multi-arts centre.   Subscribe: http://ow.ly/O44tx  Like: http://www.facebook.com/barbicancentre Follow: http://www.twitter.com/barbicancentre Discover: http://www.instagram.com/barbicancentre Listen: http://www.soundcloud.com/barbicancentre  Explore: http://blog.barbican.org.uk What’s on? http://www.barbican.org.uk  Welcome to the Barbican Centre's YouTube channel. From exclusive trailers and specially commissioned interviews to concert recordings, behind the scenes tours and insights into the unseen areas of the Barbican, subscribe to our channel for all the latest Barbican videos." title="Random International: Rain Room">
            <a:hlinkClick r:id="rId3"/>
          </p:cNvPr>
          <p:cNvSpPr/>
          <p:nvPr/>
        </p:nvSpPr>
        <p:spPr>
          <a:xfrm>
            <a:off x="1977084" y="170200"/>
            <a:ext cx="8237824" cy="6178325"/>
          </a:xfrm>
          <a:prstGeom prst="rect">
            <a:avLst/>
          </a:prstGeom>
          <a:blipFill>
            <a:blip r:embed="rId4">
              <a:alphaModFix/>
            </a:blip>
            <a:stretch>
              <a:fillRect/>
            </a:stretch>
          </a:blipFill>
          <a:ln>
            <a:noFill/>
          </a:ln>
        </p:spPr>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Shape 508"/>
          <p:cNvSpPr/>
          <p:nvPr/>
        </p:nvSpPr>
        <p:spPr>
          <a:xfrm>
            <a:off x="0" y="2690084"/>
            <a:ext cx="12278100" cy="1098000"/>
          </a:xfrm>
          <a:prstGeom prst="rect">
            <a:avLst/>
          </a:prstGeom>
          <a:noFill/>
          <a:ln>
            <a:noFill/>
          </a:ln>
        </p:spPr>
        <p:txBody>
          <a:bodyPr lIns="0" tIns="0" rIns="0" bIns="0" anchor="ctr" anchorCtr="0">
            <a:noAutofit/>
          </a:bodyPr>
          <a:lstStyle/>
          <a:p>
            <a:pPr marL="0" marR="0" lvl="0" indent="0" algn="ctr" rtl="0">
              <a:lnSpc>
                <a:spcPct val="100000"/>
              </a:lnSpc>
              <a:spcBef>
                <a:spcPts val="0"/>
              </a:spcBef>
              <a:buSzPct val="25000"/>
              <a:buNone/>
            </a:pPr>
            <a:r>
              <a:rPr lang="en-US" sz="4800" b="0" strike="noStrike">
                <a:solidFill>
                  <a:srgbClr val="000000"/>
                </a:solidFill>
                <a:latin typeface="Courier New"/>
                <a:ea typeface="Courier New"/>
                <a:cs typeface="Courier New"/>
                <a:sym typeface="Courier New"/>
              </a:rPr>
              <a:t>pinMode(BUTTON_PIN, INPUT);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Shape 513"/>
          <p:cNvSpPr/>
          <p:nvPr/>
        </p:nvSpPr>
        <p:spPr>
          <a:xfrm>
            <a:off x="1655396" y="653170"/>
            <a:ext cx="10971300" cy="5308500"/>
          </a:xfrm>
          <a:prstGeom prst="rect">
            <a:avLst/>
          </a:prstGeom>
          <a:noFill/>
          <a:ln>
            <a:noFill/>
          </a:ln>
        </p:spPr>
        <p:txBody>
          <a:bodyPr lIns="0" tIns="0" rIns="0" bIns="0" anchor="ctr" anchorCtr="0">
            <a:noAutofit/>
          </a:bodyPr>
          <a:lstStyle/>
          <a:p>
            <a:pPr marL="0" marR="0" lvl="0" indent="0" algn="l" rtl="0">
              <a:lnSpc>
                <a:spcPct val="100000"/>
              </a:lnSpc>
              <a:spcBef>
                <a:spcPts val="0"/>
              </a:spcBef>
              <a:buSzPct val="25000"/>
              <a:buNone/>
            </a:pPr>
            <a:r>
              <a:rPr lang="en-US" sz="4400" b="0" strike="noStrike">
                <a:solidFill>
                  <a:srgbClr val="000000"/>
                </a:solidFill>
                <a:latin typeface="Courier New"/>
                <a:ea typeface="Courier New"/>
                <a:cs typeface="Courier New"/>
                <a:sym typeface="Courier New"/>
              </a:rPr>
              <a:t>currentState = digitalRead(BUTTON_PIN);</a:t>
            </a:r>
          </a:p>
          <a:p>
            <a:pPr marL="0" marR="0" lvl="0" indent="0" algn="l" rtl="0">
              <a:lnSpc>
                <a:spcPct val="100000"/>
              </a:lnSpc>
              <a:spcBef>
                <a:spcPts val="0"/>
              </a:spcBef>
              <a:buSzPct val="25000"/>
              <a:buNone/>
            </a:pPr>
            <a:r>
              <a:rPr lang="en-US" sz="4400" b="0" strike="noStrike">
                <a:solidFill>
                  <a:srgbClr val="000000"/>
                </a:solidFill>
                <a:latin typeface="Courier New"/>
                <a:ea typeface="Courier New"/>
                <a:cs typeface="Courier New"/>
                <a:sym typeface="Courier New"/>
              </a:rPr>
              <a:t>previousState = currentState;</a:t>
            </a:r>
          </a:p>
          <a:p>
            <a:pPr marL="0" marR="0" lvl="0" indent="0" algn="l" rtl="0">
              <a:lnSpc>
                <a:spcPct val="100000"/>
              </a:lnSpc>
              <a:spcBef>
                <a:spcPts val="0"/>
              </a:spcBef>
              <a:buNone/>
            </a:pPr>
            <a:endParaRPr sz="4400" b="0" strike="noStrike">
              <a:solidFill>
                <a:srgbClr val="000000"/>
              </a:solidFill>
              <a:latin typeface="Courier New"/>
              <a:ea typeface="Courier New"/>
              <a:cs typeface="Courier New"/>
              <a:sym typeface="Courier New"/>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Shape 518"/>
          <p:cNvSpPr txBox="1"/>
          <p:nvPr/>
        </p:nvSpPr>
        <p:spPr>
          <a:xfrm>
            <a:off x="541379" y="2166327"/>
            <a:ext cx="11650500" cy="499800"/>
          </a:xfrm>
          <a:prstGeom prst="rect">
            <a:avLst/>
          </a:prstGeom>
          <a:noFill/>
          <a:ln>
            <a:noFill/>
          </a:ln>
        </p:spPr>
        <p:txBody>
          <a:bodyPr lIns="90000" tIns="45000" rIns="90000" bIns="45000" anchor="t" anchorCtr="0">
            <a:noAutofit/>
          </a:bodyPr>
          <a:lstStyle/>
          <a:p>
            <a:pPr marL="0" marR="0" lvl="0" indent="0" algn="l" rtl="0">
              <a:spcBef>
                <a:spcPts val="0"/>
              </a:spcBef>
              <a:buSzPct val="25000"/>
              <a:buNone/>
            </a:pPr>
            <a:r>
              <a:rPr lang="en-US" sz="4800" b="0" strike="noStrike">
                <a:solidFill>
                  <a:srgbClr val="000000"/>
                </a:solidFill>
                <a:latin typeface="Courier New"/>
                <a:ea typeface="Courier New"/>
                <a:cs typeface="Courier New"/>
                <a:sym typeface="Courier New"/>
              </a:rPr>
              <a:t>currentState =	digitalRead(BUTTON_PIN);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Shape 523"/>
          <p:cNvSpPr/>
          <p:nvPr/>
        </p:nvSpPr>
        <p:spPr>
          <a:xfrm>
            <a:off x="348321" y="195951"/>
            <a:ext cx="12191100" cy="5290500"/>
          </a:xfrm>
          <a:prstGeom prst="rect">
            <a:avLst/>
          </a:prstGeom>
          <a:noFill/>
          <a:ln>
            <a:noFill/>
          </a:ln>
        </p:spPr>
        <p:txBody>
          <a:bodyPr lIns="0" tIns="0" rIns="0" bIns="0" anchor="ctr" anchorCtr="0">
            <a:noAutofit/>
          </a:bodyPr>
          <a:lstStyle/>
          <a:p>
            <a:pPr marL="0" marR="0" lvl="0" indent="0" algn="l" rtl="0">
              <a:spcBef>
                <a:spcPts val="0"/>
              </a:spcBef>
              <a:buNone/>
            </a:pPr>
            <a:endParaRPr sz="1800" b="0" strike="noStrike">
              <a:solidFill>
                <a:srgbClr val="000000"/>
              </a:solidFill>
              <a:latin typeface="Courier New"/>
              <a:ea typeface="Courier New"/>
              <a:cs typeface="Courier New"/>
              <a:sym typeface="Courier New"/>
            </a:endParaRPr>
          </a:p>
          <a:p>
            <a:pPr marL="0" marR="0" lvl="0" indent="0" algn="l" rtl="0">
              <a:spcBef>
                <a:spcPts val="0"/>
              </a:spcBef>
              <a:buNone/>
            </a:pPr>
            <a:endParaRPr sz="1800" b="0" strike="noStrike">
              <a:solidFill>
                <a:srgbClr val="000000"/>
              </a:solidFill>
              <a:latin typeface="Courier New"/>
              <a:ea typeface="Courier New"/>
              <a:cs typeface="Courier New"/>
              <a:sym typeface="Courier New"/>
            </a:endParaRPr>
          </a:p>
          <a:p>
            <a:pPr marL="0" marR="0" lvl="0" indent="0" algn="l" rtl="0">
              <a:spcBef>
                <a:spcPts val="0"/>
              </a:spcBef>
              <a:buSzPct val="25000"/>
              <a:buNone/>
            </a:pPr>
            <a:r>
              <a:rPr lang="en-US" sz="3200" b="0" strike="noStrike">
                <a:solidFill>
                  <a:srgbClr val="000000"/>
                </a:solidFill>
                <a:latin typeface="Courier New"/>
                <a:ea typeface="Courier New"/>
                <a:cs typeface="Courier New"/>
                <a:sym typeface="Courier New"/>
              </a:rPr>
              <a:t>if(currentState == HIGH &amp;&amp;</a:t>
            </a:r>
          </a:p>
          <a:p>
            <a:pPr marL="0" marR="0" lvl="0" indent="0" algn="l" rtl="0">
              <a:spcBef>
                <a:spcPts val="0"/>
              </a:spcBef>
              <a:buSzPct val="25000"/>
              <a:buNone/>
            </a:pPr>
            <a:r>
              <a:rPr lang="en-US" sz="3200" b="0" strike="noStrike">
                <a:solidFill>
                  <a:srgbClr val="000000"/>
                </a:solidFill>
                <a:latin typeface="Courier New"/>
                <a:ea typeface="Courier New"/>
                <a:cs typeface="Courier New"/>
                <a:sym typeface="Courier New"/>
              </a:rPr>
              <a:t>		currentState != previousState)</a:t>
            </a:r>
          </a:p>
          <a:p>
            <a:pPr marL="0" marR="0" lvl="0" indent="0" algn="l" rtl="0">
              <a:spcBef>
                <a:spcPts val="0"/>
              </a:spcBef>
              <a:buSzPct val="25000"/>
              <a:buNone/>
            </a:pPr>
            <a:r>
              <a:rPr lang="en-US" sz="3200" b="0" strike="noStrike">
                <a:solidFill>
                  <a:srgbClr val="000000"/>
                </a:solidFill>
                <a:latin typeface="Courier New"/>
                <a:ea typeface="Courier New"/>
                <a:cs typeface="Courier New"/>
                <a:sym typeface="Courier New"/>
              </a:rPr>
              <a:t>{</a:t>
            </a:r>
          </a:p>
          <a:p>
            <a:pPr marL="0" marR="0" lvl="0" indent="0" algn="l" rtl="0">
              <a:spcBef>
                <a:spcPts val="0"/>
              </a:spcBef>
              <a:buSzPct val="25000"/>
              <a:buNone/>
            </a:pPr>
            <a:r>
              <a:rPr lang="en-US" sz="3200" b="0" strike="noStrike">
                <a:solidFill>
                  <a:srgbClr val="000000"/>
                </a:solidFill>
                <a:latin typeface="Courier New"/>
                <a:ea typeface="Courier New"/>
                <a:cs typeface="Courier New"/>
                <a:sym typeface="Courier New"/>
              </a:rPr>
              <a:t>	ledState = !ledState;</a:t>
            </a:r>
          </a:p>
          <a:p>
            <a:pPr marL="0" marR="0" lvl="0" indent="0" algn="l" rtl="0">
              <a:spcBef>
                <a:spcPts val="0"/>
              </a:spcBef>
              <a:buSzPct val="25000"/>
              <a:buNone/>
            </a:pPr>
            <a:r>
              <a:rPr lang="en-US" sz="3200" b="0" strike="noStrike">
                <a:solidFill>
                  <a:srgbClr val="000000"/>
                </a:solidFill>
                <a:latin typeface="Courier New"/>
                <a:ea typeface="Courier New"/>
                <a:cs typeface="Courier New"/>
                <a:sym typeface="Courier New"/>
              </a:rPr>
              <a:t>	digitalWrite(ledPin, ledState);</a:t>
            </a:r>
          </a:p>
          <a:p>
            <a:pPr marL="0" marR="0" lvl="0" indent="0" algn="l" rtl="0">
              <a:spcBef>
                <a:spcPts val="0"/>
              </a:spcBef>
              <a:buSzPct val="25000"/>
              <a:buNone/>
            </a:pPr>
            <a:r>
              <a:rPr lang="en-US" sz="3200" b="0" strike="noStrike">
                <a:solidFill>
                  <a:srgbClr val="000000"/>
                </a:solidFill>
                <a:latin typeface="Courier New"/>
                <a:ea typeface="Courier New"/>
                <a:cs typeface="Courier New"/>
                <a:sym typeface="Courier New"/>
              </a:rPr>
              <a:t>}</a:t>
            </a:r>
          </a:p>
          <a:p>
            <a:pPr marL="0" marR="0" lvl="0" indent="0" algn="l" rtl="0">
              <a:spcBef>
                <a:spcPts val="0"/>
              </a:spcBef>
              <a:buNone/>
            </a:pPr>
            <a:endParaRPr sz="1800" b="0" strike="noStrike">
              <a:solidFill>
                <a:srgbClr val="000000"/>
              </a:solidFill>
              <a:latin typeface="Courier New"/>
              <a:ea typeface="Courier New"/>
              <a:cs typeface="Courier New"/>
              <a:sym typeface="Courier New"/>
            </a:endParaRPr>
          </a:p>
        </p:txBody>
      </p:sp>
      <p:sp>
        <p:nvSpPr>
          <p:cNvPr id="524" name="Shape 524"/>
          <p:cNvSpPr txBox="1"/>
          <p:nvPr/>
        </p:nvSpPr>
        <p:spPr>
          <a:xfrm>
            <a:off x="8969272" y="203789"/>
            <a:ext cx="3135000" cy="1755600"/>
          </a:xfrm>
          <a:prstGeom prst="rect">
            <a:avLst/>
          </a:prstGeom>
          <a:noFill/>
          <a:ln>
            <a:noFill/>
          </a:ln>
        </p:spPr>
        <p:txBody>
          <a:bodyPr lIns="90000" tIns="45000" rIns="90000" bIns="45000" anchor="t" anchorCtr="0">
            <a:noAutofit/>
          </a:bodyPr>
          <a:lstStyle/>
          <a:p>
            <a:pPr marL="0" marR="0" lvl="0" indent="0" algn="l" rtl="0">
              <a:spcBef>
                <a:spcPts val="0"/>
              </a:spcBef>
              <a:buSzPct val="25000"/>
              <a:buNone/>
            </a:pPr>
            <a:r>
              <a:rPr lang="en-US" sz="2600" b="0" strike="noStrike">
                <a:solidFill>
                  <a:srgbClr val="666666"/>
                </a:solidFill>
                <a:latin typeface="Arial"/>
                <a:ea typeface="Arial"/>
                <a:cs typeface="Arial"/>
                <a:sym typeface="Arial"/>
              </a:rPr>
              <a:t>boolean “AND” operator. Returns true if both operands are true</a:t>
            </a:r>
          </a:p>
        </p:txBody>
      </p:sp>
      <p:cxnSp>
        <p:nvCxnSpPr>
          <p:cNvPr id="525" name="Shape 525"/>
          <p:cNvCxnSpPr/>
          <p:nvPr/>
        </p:nvCxnSpPr>
        <p:spPr>
          <a:xfrm flipH="1">
            <a:off x="7750072" y="587853"/>
            <a:ext cx="1219200" cy="1175700"/>
          </a:xfrm>
          <a:prstGeom prst="straightConnector1">
            <a:avLst/>
          </a:prstGeom>
          <a:noFill/>
          <a:ln w="9525" cap="flat" cmpd="sng">
            <a:solidFill>
              <a:srgbClr val="000000"/>
            </a:solidFill>
            <a:prstDash val="solid"/>
            <a:round/>
            <a:headEnd type="none" w="med" len="med"/>
            <a:tailEnd type="triangle" w="lg" len="lg"/>
          </a:ln>
        </p:spPr>
      </p:cxnSp>
      <p:sp>
        <p:nvSpPr>
          <p:cNvPr id="526" name="Shape 526"/>
          <p:cNvSpPr txBox="1"/>
          <p:nvPr/>
        </p:nvSpPr>
        <p:spPr>
          <a:xfrm>
            <a:off x="435401" y="195951"/>
            <a:ext cx="6008400" cy="1755600"/>
          </a:xfrm>
          <a:prstGeom prst="rect">
            <a:avLst/>
          </a:prstGeom>
          <a:noFill/>
          <a:ln>
            <a:noFill/>
          </a:ln>
        </p:spPr>
        <p:txBody>
          <a:bodyPr lIns="90000" tIns="45000" rIns="90000" bIns="45000" anchor="t" anchorCtr="0">
            <a:noAutofit/>
          </a:bodyPr>
          <a:lstStyle/>
          <a:p>
            <a:pPr marL="0" marR="0" lvl="0" indent="0" algn="l" rtl="0">
              <a:spcBef>
                <a:spcPts val="0"/>
              </a:spcBef>
              <a:buSzPct val="25000"/>
              <a:buNone/>
            </a:pPr>
            <a:r>
              <a:rPr lang="en-US" sz="2600" b="0" strike="noStrike">
                <a:solidFill>
                  <a:srgbClr val="666666"/>
                </a:solidFill>
                <a:latin typeface="Arial"/>
                <a:ea typeface="Arial"/>
                <a:cs typeface="Arial"/>
                <a:sym typeface="Arial"/>
              </a:rPr>
              <a:t>Equality “not equal” operator. Returns true if both operands are different.</a:t>
            </a:r>
          </a:p>
        </p:txBody>
      </p:sp>
      <p:cxnSp>
        <p:nvCxnSpPr>
          <p:cNvPr id="527" name="Shape 527"/>
          <p:cNvCxnSpPr/>
          <p:nvPr/>
        </p:nvCxnSpPr>
        <p:spPr>
          <a:xfrm>
            <a:off x="3047811" y="979756"/>
            <a:ext cx="2264099" cy="1306200"/>
          </a:xfrm>
          <a:prstGeom prst="straightConnector1">
            <a:avLst/>
          </a:prstGeom>
          <a:noFill/>
          <a:ln w="9525" cap="flat" cmpd="sng">
            <a:solidFill>
              <a:srgbClr val="000000"/>
            </a:solidFill>
            <a:prstDash val="solid"/>
            <a:round/>
            <a:headEnd type="none" w="med" len="med"/>
            <a:tailEnd type="triangle" w="lg" len="lg"/>
          </a:ln>
        </p:spPr>
      </p:cxnSp>
      <p:sp>
        <p:nvSpPr>
          <p:cNvPr id="528" name="Shape 528"/>
          <p:cNvSpPr txBox="1"/>
          <p:nvPr/>
        </p:nvSpPr>
        <p:spPr>
          <a:xfrm>
            <a:off x="1654525" y="5356001"/>
            <a:ext cx="6705300" cy="1241100"/>
          </a:xfrm>
          <a:prstGeom prst="rect">
            <a:avLst/>
          </a:prstGeom>
          <a:noFill/>
          <a:ln>
            <a:noFill/>
          </a:ln>
        </p:spPr>
        <p:txBody>
          <a:bodyPr lIns="90000" tIns="45000" rIns="90000" bIns="45000" anchor="t" anchorCtr="0">
            <a:noAutofit/>
          </a:bodyPr>
          <a:lstStyle/>
          <a:p>
            <a:pPr marL="0" marR="0" lvl="0" indent="0" algn="l" rtl="0">
              <a:spcBef>
                <a:spcPts val="0"/>
              </a:spcBef>
              <a:buSzPct val="25000"/>
              <a:buNone/>
            </a:pPr>
            <a:r>
              <a:rPr lang="en-US" sz="2600" b="0" strike="noStrike">
                <a:solidFill>
                  <a:srgbClr val="666666"/>
                </a:solidFill>
                <a:latin typeface="Arial"/>
                <a:ea typeface="Arial"/>
                <a:cs typeface="Arial"/>
                <a:sym typeface="Arial"/>
              </a:rPr>
              <a:t>Unary negation operator. Returns true if the operand is false, and false if it is true.</a:t>
            </a:r>
          </a:p>
        </p:txBody>
      </p:sp>
      <p:cxnSp>
        <p:nvCxnSpPr>
          <p:cNvPr id="529" name="Shape 529"/>
          <p:cNvCxnSpPr/>
          <p:nvPr/>
        </p:nvCxnSpPr>
        <p:spPr>
          <a:xfrm rot="10800000">
            <a:off x="4092774" y="3526984"/>
            <a:ext cx="0" cy="1763700"/>
          </a:xfrm>
          <a:prstGeom prst="straightConnector1">
            <a:avLst/>
          </a:prstGeom>
          <a:noFill/>
          <a:ln w="9525" cap="flat" cmpd="sng">
            <a:solidFill>
              <a:srgbClr val="000000"/>
            </a:solidFill>
            <a:prstDash val="solid"/>
            <a:round/>
            <a:headEnd type="none" w="med" len="med"/>
            <a:tailEnd type="triangle" w="lg" len="lg"/>
          </a:ln>
        </p:spPr>
      </p:cxn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Shape 534"/>
          <p:cNvSpPr txBox="1"/>
          <p:nvPr/>
        </p:nvSpPr>
        <p:spPr>
          <a:xfrm>
            <a:off x="2699489" y="2985317"/>
            <a:ext cx="6444000" cy="1804800"/>
          </a:xfrm>
          <a:prstGeom prst="rect">
            <a:avLst/>
          </a:prstGeom>
          <a:noFill/>
          <a:ln>
            <a:noFill/>
          </a:ln>
        </p:spPr>
        <p:txBody>
          <a:bodyPr lIns="90000" tIns="45000" rIns="90000" bIns="45000" anchor="t" anchorCtr="0">
            <a:noAutofit/>
          </a:bodyPr>
          <a:lstStyle/>
          <a:p>
            <a:pPr marL="0" marR="0" lvl="0" indent="0" algn="l" rtl="0">
              <a:spcBef>
                <a:spcPts val="0"/>
              </a:spcBef>
              <a:buSzPct val="25000"/>
              <a:buNone/>
            </a:pPr>
            <a:r>
              <a:rPr lang="en-US" sz="6600" b="0" strike="noStrike">
                <a:solidFill>
                  <a:srgbClr val="000000"/>
                </a:solidFill>
                <a:latin typeface="Courier New"/>
                <a:ea typeface="Courier New"/>
                <a:cs typeface="Courier New"/>
                <a:sym typeface="Courier New"/>
              </a:rPr>
              <a:t>delay(10);</a:t>
            </a:r>
          </a:p>
        </p:txBody>
      </p:sp>
      <p:sp>
        <p:nvSpPr>
          <p:cNvPr id="535" name="Shape 535"/>
          <p:cNvSpPr txBox="1"/>
          <p:nvPr/>
        </p:nvSpPr>
        <p:spPr>
          <a:xfrm>
            <a:off x="3918614" y="391902"/>
            <a:ext cx="3657299" cy="699900"/>
          </a:xfrm>
          <a:prstGeom prst="rect">
            <a:avLst/>
          </a:prstGeom>
          <a:noFill/>
          <a:ln>
            <a:noFill/>
          </a:ln>
        </p:spPr>
        <p:txBody>
          <a:bodyPr lIns="90000" tIns="45000" rIns="90000" bIns="45000" anchor="t" anchorCtr="0">
            <a:noAutofit/>
          </a:bodyPr>
          <a:lstStyle/>
          <a:p>
            <a:pPr marL="0" marR="0" lvl="0" indent="0" algn="l" rtl="0">
              <a:spcBef>
                <a:spcPts val="0"/>
              </a:spcBef>
              <a:buSzPct val="25000"/>
              <a:buNone/>
            </a:pPr>
            <a:r>
              <a:rPr lang="en-US" sz="4800" b="0" strike="noStrike">
                <a:solidFill>
                  <a:srgbClr val="000000"/>
                </a:solidFill>
                <a:latin typeface="Arial"/>
                <a:ea typeface="Arial"/>
                <a:cs typeface="Arial"/>
                <a:sym typeface="Arial"/>
              </a:rPr>
              <a:t>Debounce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p:nvPr/>
        </p:nvSpPr>
        <p:spPr>
          <a:xfrm>
            <a:off x="2042593" y="6411250"/>
            <a:ext cx="3588900" cy="369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Petting Zoo.  Minimaforms.</a:t>
            </a:r>
          </a:p>
        </p:txBody>
      </p:sp>
      <p:sp>
        <p:nvSpPr>
          <p:cNvPr id="261" name="Shape 261" descr="Petting Zoo by Minimaforms is speculative robotic environment populated by artificial intelligent creatures that have been designed with the capacity to learn and explore behaviors through interaction with participants. Within this immersive installation interaction with the pets foster human curiosity, play, forging intimate exchanges that are emotive, evolving over time and enabling communication between people and their environment. The installation exhibits life-like attributes through forms of conversational interaction establishing communication with users that are emotive and sensorial. Conceived as an immersive installation environment, social and synthetic forms of systemic interactions allow the pets to engage and evolve their behaviors over time exhibiting features and personalities that are formed through their interactions with the general public. Pets interact and stimulate participation with users through the use of animate behaviors communicated through visual, haptic and aural communication. Pet interactions are stimulated through interaction with human users or between other pets within the population." title="Petting Zoo by Minimaforms - Frac Centre">
            <a:hlinkClick r:id="rId3"/>
          </p:cNvPr>
          <p:cNvSpPr/>
          <p:nvPr/>
        </p:nvSpPr>
        <p:spPr>
          <a:xfrm>
            <a:off x="2171850" y="271074"/>
            <a:ext cx="8186900" cy="6140175"/>
          </a:xfrm>
          <a:prstGeom prst="rect">
            <a:avLst/>
          </a:prstGeom>
          <a:blipFill>
            <a:blip r:embed="rId4">
              <a:alphaModFix/>
            </a:blip>
            <a:stretch>
              <a:fillRect/>
            </a:stretch>
          </a:blipFill>
          <a:ln>
            <a:noFill/>
          </a:ln>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p:nvPr/>
        </p:nvSpPr>
        <p:spPr>
          <a:xfrm>
            <a:off x="1905621" y="6402550"/>
            <a:ext cx="3918900" cy="369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Constellaction. Pan Generator. 2013</a:t>
            </a:r>
          </a:p>
        </p:txBody>
      </p:sp>
      <p:sp>
        <p:nvSpPr>
          <p:cNvPr id="268" name="Shape 268" descr="CONSTELLACTION an emergent a/v installation for Copernicus Science Centre / Przemiany Festiwal 2013" title="CONSTELLACTION">
            <a:hlinkClick r:id="rId3"/>
          </p:cNvPr>
          <p:cNvSpPr/>
          <p:nvPr/>
        </p:nvSpPr>
        <p:spPr>
          <a:xfrm>
            <a:off x="1905634" y="117000"/>
            <a:ext cx="8380724" cy="6285549"/>
          </a:xfrm>
          <a:prstGeom prst="rect">
            <a:avLst/>
          </a:prstGeom>
          <a:blipFill>
            <a:blip r:embed="rId4">
              <a:alphaModFix/>
            </a:blip>
            <a:stretch>
              <a:fillRect/>
            </a:stretch>
          </a:blipFill>
          <a:ln>
            <a:noFill/>
          </a:ln>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p:nvPr/>
        </p:nvSpPr>
        <p:spPr>
          <a:xfrm>
            <a:off x="1902925" y="6390125"/>
            <a:ext cx="3867300" cy="369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Sound Wall. Peter Vogel. 2009</a:t>
            </a:r>
          </a:p>
        </p:txBody>
      </p:sp>
      <p:sp>
        <p:nvSpPr>
          <p:cNvPr id="275" name="Shape 275" descr="Sept 2009 in his studio in Freiburg, South Germany" title="Vogel Soundwall performance">
            <a:hlinkClick r:id="rId3"/>
          </p:cNvPr>
          <p:cNvSpPr/>
          <p:nvPr/>
        </p:nvSpPr>
        <p:spPr>
          <a:xfrm>
            <a:off x="1959837" y="218250"/>
            <a:ext cx="8272324" cy="6204224"/>
          </a:xfrm>
          <a:prstGeom prst="rect">
            <a:avLst/>
          </a:prstGeom>
          <a:blipFill>
            <a:blip r:embed="rId4">
              <a:alphaModFix/>
            </a:blip>
            <a:stretch>
              <a:fillRect/>
            </a:stretch>
          </a:blipFill>
          <a:ln>
            <a:noFill/>
          </a:ln>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p:nvPr/>
        </p:nvSpPr>
        <p:spPr>
          <a:xfrm>
            <a:off x="2154050" y="6362650"/>
            <a:ext cx="4063200" cy="369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Sandbox. Rafael Lozano-Hemmer. 2010</a:t>
            </a:r>
          </a:p>
        </p:txBody>
      </p:sp>
      <p:sp>
        <p:nvSpPr>
          <p:cNvPr id="282" name="Shape 282" descr="Sandbox - Relational Architecture 17  Sandbox is a large-scale interactive installation created originally for Glow Santa Monica. The piece consists of two small sandboxes where one can see tiny projections of people who are at the beach. As participants reach out to touch these small ghosts, a camera detects their hands and relays them live to two of the world's brightest projectors, which hang from a boom lift and which project the hands over 8,000 square feet of beach. In this way people share three scales: the tiny sandbox images, the real human scale and the monstrous scale of special effects.   The project uses ominous infrared surveillance equipment not unlike what might be found at the US-Mexico border to track illegal immigrants, or at a shopping mall to track teenagers. These images are amplified by digital cinema projectors which create an animated topology over the beach, making tangible the power asymmetry inherent in technologies of amplification.  www.lozano-hemmer.com" title="Sandbox">
            <a:hlinkClick r:id="rId3"/>
          </p:cNvPr>
          <p:cNvSpPr/>
          <p:nvPr/>
        </p:nvSpPr>
        <p:spPr>
          <a:xfrm>
            <a:off x="2154050" y="249825"/>
            <a:ext cx="8150425" cy="6112825"/>
          </a:xfrm>
          <a:prstGeom prst="rect">
            <a:avLst/>
          </a:prstGeom>
          <a:blipFill>
            <a:blip r:embed="rId4">
              <a:alphaModFix/>
            </a:blip>
            <a:stretch>
              <a:fillRect/>
            </a:stretch>
          </a:blipFill>
          <a:ln>
            <a:noFill/>
          </a:ln>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p:nvPr/>
        </p:nvSpPr>
        <p:spPr>
          <a:xfrm>
            <a:off x="2055433" y="6395675"/>
            <a:ext cx="5259600" cy="369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Momentum. United Visual Artists. 2014.</a:t>
            </a:r>
          </a:p>
        </p:txBody>
      </p:sp>
      <p:sp>
        <p:nvSpPr>
          <p:cNvPr id="289" name="Shape 289" descr="United Visual Artists invites you to experience 'Momentum', a carefully choreographed sequence of light, sound and movement, which responds to the unique space of The Curve.  We speak to United Visual Artists' Matt Clark about the making of the work and the immersive experience of 'Momentum'.    Pushing the boundaries of theatre, dance, film, music and visual art, we are Europe's largest multi-arts centre.   Subscribe: http://ow.ly/O44tx  Like: http://www.facebook.com/barbicancentre Follow: http://www.twitter.com/barbicancentre Discover: http://www.instagram.com/barbicancentre Listen: http://www.soundcloud.com/barbicancentre  Explore: http://blog.barbican.org.uk What’s on? http://www.barbican.org.uk  Welcome to the Barbican Centre's YouTube channel. From exclusive trailers and specially commissioned interviews to concert recordings, behind the scenes tours and insights into the unseen areas of the Barbican, subscribe to our channel for all the latest Barbican videos." title="United Visual Artists: Momentum">
            <a:hlinkClick r:id="rId3"/>
          </p:cNvPr>
          <p:cNvSpPr/>
          <p:nvPr/>
        </p:nvSpPr>
        <p:spPr>
          <a:xfrm>
            <a:off x="2018712" y="279762"/>
            <a:ext cx="8154574" cy="6115924"/>
          </a:xfrm>
          <a:prstGeom prst="rect">
            <a:avLst/>
          </a:prstGeom>
          <a:blipFill>
            <a:blip r:embed="rId4">
              <a:alphaModFix/>
            </a:blip>
            <a:stretch>
              <a:fillRect/>
            </a:stretch>
          </a:blipFill>
          <a:ln>
            <a:noFill/>
          </a:ln>
        </p:spPr>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572</Words>
  <Application>Microsoft Macintosh PowerPoint</Application>
  <PresentationFormat>Widescreen</PresentationFormat>
  <Paragraphs>170</Paragraphs>
  <Slides>44</Slides>
  <Notes>44</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44</vt:i4>
      </vt:variant>
    </vt:vector>
  </HeadingPairs>
  <TitlesOfParts>
    <vt:vector size="54" baseType="lpstr">
      <vt:lpstr>Courier New</vt:lpstr>
      <vt:lpstr>Verdana</vt:lpstr>
      <vt:lpstr>Noto Sans Symbols</vt:lpstr>
      <vt:lpstr>Helvetica Neue</vt:lpstr>
      <vt:lpstr>Arial</vt:lpstr>
      <vt:lpstr>Calibri</vt:lpstr>
      <vt:lpstr>Office Theme</vt:lpstr>
      <vt:lpstr>Office Theme</vt:lpstr>
      <vt:lpstr>Office Theme</vt:lpstr>
      <vt:lpstr>Office Theme</vt:lpstr>
      <vt:lpstr>Introduction to Physical Computing </vt:lpstr>
      <vt:lpstr>This session.</vt:lpstr>
      <vt:lpstr>Look to others for inspiration.  There is some amazing work out there.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Overview of Technologies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Physical Computing </dc:title>
  <cp:lastModifiedBy>Microsoft Office User</cp:lastModifiedBy>
  <cp:revision>1</cp:revision>
  <dcterms:modified xsi:type="dcterms:W3CDTF">2017-01-10T11:12:42Z</dcterms:modified>
</cp:coreProperties>
</file>